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75" r:id="rId4"/>
    <p:sldMasterId id="2147483776" r:id="rId5"/>
    <p:sldMasterId id="2147483777" r:id="rId6"/>
    <p:sldMasterId id="2147483778" r:id="rId7"/>
    <p:sldMasterId id="2147483779" r:id="rId8"/>
    <p:sldMasterId id="2147483780"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Lst>
  <p:sldSz cy="5257800" cx="9363075"/>
  <p:notesSz cx="6858000" cy="9144000"/>
  <p:embeddedFontLst>
    <p:embeddedFont>
      <p:font typeface="Cabin"/>
      <p:regular r:id="rId74"/>
      <p:bold r:id="rId75"/>
      <p:italic r:id="rId76"/>
      <p:boldItalic r:id="rId77"/>
    </p:embeddedFont>
    <p:embeddedFont>
      <p:font typeface="Helvetica Neue"/>
      <p:regular r:id="rId78"/>
      <p:bold r:id="rId79"/>
      <p:italic r:id="rId80"/>
      <p:boldItalic r:id="rId81"/>
    </p:embeddedFont>
    <p:embeddedFont>
      <p:font typeface="Oswald"/>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9838CC4-28C9-404F-9A14-6EB394A0B6EA}">
  <a:tblStyle styleId="{59838CC4-28C9-404F-9A14-6EB394A0B6E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83" Type="http://schemas.openxmlformats.org/officeDocument/2006/relationships/font" Target="fonts/Oswald-bold.fntdata"/><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80" Type="http://schemas.openxmlformats.org/officeDocument/2006/relationships/font" Target="fonts/HelveticaNeue-italic.fntdata"/><Relationship Id="rId82" Type="http://schemas.openxmlformats.org/officeDocument/2006/relationships/font" Target="fonts/Oswald-regular.fntdata"/><Relationship Id="rId81"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3.xml"/><Relationship Id="rId72" Type="http://schemas.openxmlformats.org/officeDocument/2006/relationships/slide" Target="slides/slide62.xml"/><Relationship Id="rId31" Type="http://schemas.openxmlformats.org/officeDocument/2006/relationships/slide" Target="slides/slide21.xml"/><Relationship Id="rId75" Type="http://schemas.openxmlformats.org/officeDocument/2006/relationships/font" Target="fonts/Cabin-bold.fntdata"/><Relationship Id="rId30" Type="http://schemas.openxmlformats.org/officeDocument/2006/relationships/slide" Target="slides/slide20.xml"/><Relationship Id="rId74" Type="http://schemas.openxmlformats.org/officeDocument/2006/relationships/font" Target="fonts/Cabin-regular.fntdata"/><Relationship Id="rId33" Type="http://schemas.openxmlformats.org/officeDocument/2006/relationships/slide" Target="slides/slide23.xml"/><Relationship Id="rId77" Type="http://schemas.openxmlformats.org/officeDocument/2006/relationships/font" Target="fonts/Cabin-boldItalic.fntdata"/><Relationship Id="rId32" Type="http://schemas.openxmlformats.org/officeDocument/2006/relationships/slide" Target="slides/slide22.xml"/><Relationship Id="rId76" Type="http://schemas.openxmlformats.org/officeDocument/2006/relationships/font" Target="fonts/Cabin-italic.fntdata"/><Relationship Id="rId35" Type="http://schemas.openxmlformats.org/officeDocument/2006/relationships/slide" Target="slides/slide25.xml"/><Relationship Id="rId79" Type="http://schemas.openxmlformats.org/officeDocument/2006/relationships/font" Target="fonts/HelveticaNeue-bold.fntdata"/><Relationship Id="rId34" Type="http://schemas.openxmlformats.org/officeDocument/2006/relationships/slide" Target="slides/slide24.xml"/><Relationship Id="rId78" Type="http://schemas.openxmlformats.org/officeDocument/2006/relationships/font" Target="fonts/HelveticaNeue-regular.fntdata"/><Relationship Id="rId71" Type="http://schemas.openxmlformats.org/officeDocument/2006/relationships/slide" Target="slides/slide61.xml"/><Relationship Id="rId70" Type="http://schemas.openxmlformats.org/officeDocument/2006/relationships/slide" Target="slides/slide60.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slide" Target="slides/slide59.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88900" lvl="0" marL="0" marR="0" rtl="0" algn="l">
              <a:spcBef>
                <a:spcPts val="0"/>
              </a:spcBef>
              <a:spcAft>
                <a:spcPts val="0"/>
              </a:spcAft>
              <a:buSzPts val="1400"/>
              <a:buChar char="●"/>
              <a:defRPr/>
            </a:lvl1pPr>
            <a:lvl2pPr indent="39686" lvl="1" marL="328613" marR="0" rtl="0" algn="ctr">
              <a:spcBef>
                <a:spcPts val="0"/>
              </a:spcBef>
              <a:spcAft>
                <a:spcPts val="0"/>
              </a:spcAft>
              <a:buSzPts val="1400"/>
              <a:buChar char="○"/>
              <a:defRPr/>
            </a:lvl2pPr>
            <a:lvl3pPr indent="168275" lvl="2" marL="657225" marR="0" rtl="0" algn="ctr">
              <a:spcBef>
                <a:spcPts val="0"/>
              </a:spcBef>
              <a:spcAft>
                <a:spcPts val="0"/>
              </a:spcAft>
              <a:buSzPts val="1400"/>
              <a:buChar char="■"/>
              <a:defRPr/>
            </a:lvl3pPr>
            <a:lvl4pPr indent="296862" lvl="3" marL="985838" marR="0" rtl="0" algn="ctr">
              <a:spcBef>
                <a:spcPts val="0"/>
              </a:spcBef>
              <a:spcAft>
                <a:spcPts val="0"/>
              </a:spcAft>
              <a:buSzPts val="1400"/>
              <a:buChar char="●"/>
              <a:defRPr/>
            </a:lvl4pPr>
            <a:lvl5pPr indent="423862" lvl="4" marL="1316038" marR="0" rtl="0" algn="ctr">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88900" lvl="0" marL="0" marR="0" rtl="0" algn="r">
              <a:spcBef>
                <a:spcPts val="0"/>
              </a:spcBef>
              <a:spcAft>
                <a:spcPts val="0"/>
              </a:spcAft>
              <a:buSzPts val="1400"/>
              <a:buChar char="●"/>
              <a:defRPr/>
            </a:lvl1pPr>
            <a:lvl2pPr indent="39686" lvl="1" marL="328613" marR="0" rtl="0" algn="ctr">
              <a:spcBef>
                <a:spcPts val="0"/>
              </a:spcBef>
              <a:spcAft>
                <a:spcPts val="0"/>
              </a:spcAft>
              <a:buSzPts val="1400"/>
              <a:buChar char="○"/>
              <a:defRPr/>
            </a:lvl2pPr>
            <a:lvl3pPr indent="168275" lvl="2" marL="657225" marR="0" rtl="0" algn="ctr">
              <a:spcBef>
                <a:spcPts val="0"/>
              </a:spcBef>
              <a:spcAft>
                <a:spcPts val="0"/>
              </a:spcAft>
              <a:buSzPts val="1400"/>
              <a:buChar char="■"/>
              <a:defRPr/>
            </a:lvl3pPr>
            <a:lvl4pPr indent="296862" lvl="3" marL="985838" marR="0" rtl="0" algn="ctr">
              <a:spcBef>
                <a:spcPts val="0"/>
              </a:spcBef>
              <a:spcAft>
                <a:spcPts val="0"/>
              </a:spcAft>
              <a:buSzPts val="1400"/>
              <a:buChar char="●"/>
              <a:defRPr/>
            </a:lvl4pPr>
            <a:lvl5pPr indent="423862" lvl="4" marL="1316038" marR="0" rtl="0" algn="ctr">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 name="Shape 5"/>
          <p:cNvSpPr/>
          <p:nvPr>
            <p:ph idx="3" type="sldImg"/>
          </p:nvPr>
        </p:nvSpPr>
        <p:spPr>
          <a:xfrm>
            <a:off x="376238"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spcBef>
                <a:spcPts val="360"/>
              </a:spcBef>
              <a:spcAft>
                <a:spcPts val="0"/>
              </a:spcAft>
              <a:buSzPts val="1400"/>
              <a:buChar char="●"/>
              <a:defRPr/>
            </a:lvl1pPr>
            <a:lvl2pPr indent="-317500" lvl="1" marL="914400" marR="0" rtl="0" algn="l">
              <a:spcBef>
                <a:spcPts val="360"/>
              </a:spcBef>
              <a:spcAft>
                <a:spcPts val="0"/>
              </a:spcAft>
              <a:buSzPts val="1400"/>
              <a:buChar char="○"/>
              <a:defRPr/>
            </a:lvl2pPr>
            <a:lvl3pPr indent="-317500" lvl="2" marL="1371600" marR="0" rtl="0" algn="l">
              <a:spcBef>
                <a:spcPts val="360"/>
              </a:spcBef>
              <a:spcAft>
                <a:spcPts val="0"/>
              </a:spcAft>
              <a:buSzPts val="1400"/>
              <a:buChar char="■"/>
              <a:defRPr/>
            </a:lvl3pPr>
            <a:lvl4pPr indent="-317500" lvl="3" marL="1828800" marR="0" rtl="0" algn="l">
              <a:spcBef>
                <a:spcPts val="360"/>
              </a:spcBef>
              <a:spcAft>
                <a:spcPts val="0"/>
              </a:spcAft>
              <a:buSzPts val="1400"/>
              <a:buChar char="●"/>
              <a:defRPr/>
            </a:lvl4pPr>
            <a:lvl5pPr indent="-317500" lvl="4" marL="2286000" marR="0" rtl="0" algn="l">
              <a:spcBef>
                <a:spcPts val="360"/>
              </a:spcBef>
              <a:spcAft>
                <a:spcPts val="0"/>
              </a:spcAft>
              <a:buSzPts val="1400"/>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88900" lvl="0" marL="0" marR="0" rtl="0" algn="l">
              <a:spcBef>
                <a:spcPts val="0"/>
              </a:spcBef>
              <a:spcAft>
                <a:spcPts val="0"/>
              </a:spcAft>
              <a:buSzPts val="1400"/>
              <a:buChar char="●"/>
              <a:defRPr/>
            </a:lvl1pPr>
            <a:lvl2pPr indent="39686" lvl="1" marL="328613" marR="0" rtl="0" algn="ctr">
              <a:spcBef>
                <a:spcPts val="0"/>
              </a:spcBef>
              <a:spcAft>
                <a:spcPts val="0"/>
              </a:spcAft>
              <a:buSzPts val="1400"/>
              <a:buChar char="○"/>
              <a:defRPr/>
            </a:lvl2pPr>
            <a:lvl3pPr indent="168275" lvl="2" marL="657225" marR="0" rtl="0" algn="ctr">
              <a:spcBef>
                <a:spcPts val="0"/>
              </a:spcBef>
              <a:spcAft>
                <a:spcPts val="0"/>
              </a:spcAft>
              <a:buSzPts val="1400"/>
              <a:buChar char="■"/>
              <a:defRPr/>
            </a:lvl3pPr>
            <a:lvl4pPr indent="296862" lvl="3" marL="985838" marR="0" rtl="0" algn="ctr">
              <a:spcBef>
                <a:spcPts val="0"/>
              </a:spcBef>
              <a:spcAft>
                <a:spcPts val="0"/>
              </a:spcAft>
              <a:buSzPts val="1400"/>
              <a:buChar char="●"/>
              <a:defRPr/>
            </a:lvl4pPr>
            <a:lvl5pPr indent="423862" lvl="4" marL="1316038" marR="0" rtl="0" algn="ctr">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Cabin"/>
                <a:ea typeface="Cabin"/>
                <a:cs typeface="Cabin"/>
                <a:sym typeface="Cabin"/>
              </a:rPr>
              <a:t>‹#›</a:t>
            </a:fld>
            <a:endParaRPr b="0" i="0" sz="1200" u="none" cap="none" strike="noStrike">
              <a:solidFill>
                <a:srgbClr val="000000"/>
              </a:solidFill>
              <a:latin typeface="Cabin"/>
              <a:ea typeface="Cabin"/>
              <a:cs typeface="Cabin"/>
              <a:sym typeface="Cabi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Shape 81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815" name="Shape 81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Shape 87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872" name="Shape 87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Shape 877"/>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878" name="Shape 87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Shape 883"/>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884" name="Shape 88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Shape 889"/>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890" name="Shape 89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Shape 89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896" name="Shape 89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Shape 90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903" name="Shape 903"/>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Shape 908"/>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09" name="Shape 90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Shape 92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922" name="Shape 92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Shape 93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936" name="Shape 93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Shape 94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943" name="Shape 94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Shape 820"/>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821" name="Shape 82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950" name="Shape 950"/>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Shape 955"/>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56" name="Shape 95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Shape 96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962" name="Shape 96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968" name="Shape 968"/>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Shape 973"/>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974" name="Shape 97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When I ask you where you are with a particular job, you can tell me and you have confidence in knowing what the step they are in job search process.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Shape 984"/>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985" name="Shape 98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376238" y="685800"/>
            <a:ext cx="6105600" cy="3429000"/>
          </a:xfrm>
          <a:custGeom>
            <a:pathLst>
              <a:path extrusionOk="0" h="120000" w="120000">
                <a:moveTo>
                  <a:pt x="0" y="0"/>
                </a:moveTo>
                <a:lnTo>
                  <a:pt x="120000" y="0"/>
                </a:lnTo>
                <a:lnTo>
                  <a:pt x="120000" y="120000"/>
                </a:lnTo>
                <a:lnTo>
                  <a:pt x="0" y="120000"/>
                </a:lnTo>
                <a:close/>
              </a:path>
            </a:pathLst>
          </a:custGeom>
        </p:spPr>
      </p:sp>
      <p:sp>
        <p:nvSpPr>
          <p:cNvPr id="991" name="Shape 9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992" name="Shape 99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p:nvPr>
            <p:ph idx="2" type="sldImg"/>
          </p:nvPr>
        </p:nvSpPr>
        <p:spPr>
          <a:xfrm>
            <a:off x="376238" y="685800"/>
            <a:ext cx="6105600" cy="3429000"/>
          </a:xfrm>
          <a:custGeom>
            <a:pathLst>
              <a:path extrusionOk="0" h="120000" w="120000">
                <a:moveTo>
                  <a:pt x="0" y="0"/>
                </a:moveTo>
                <a:lnTo>
                  <a:pt x="120000" y="0"/>
                </a:lnTo>
                <a:lnTo>
                  <a:pt x="120000" y="120000"/>
                </a:lnTo>
                <a:lnTo>
                  <a:pt x="0" y="120000"/>
                </a:lnTo>
                <a:close/>
              </a:path>
            </a:pathLst>
          </a:custGeom>
        </p:spPr>
      </p:sp>
      <p:sp>
        <p:nvSpPr>
          <p:cNvPr id="998" name="Shape 9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999" name="Shape 999"/>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Shape 1004"/>
          <p:cNvSpPr/>
          <p:nvPr>
            <p:ph idx="2" type="sldImg"/>
          </p:nvPr>
        </p:nvSpPr>
        <p:spPr>
          <a:xfrm>
            <a:off x="376238" y="685800"/>
            <a:ext cx="6105600" cy="3429000"/>
          </a:xfrm>
          <a:custGeom>
            <a:pathLst>
              <a:path extrusionOk="0" h="120000" w="120000">
                <a:moveTo>
                  <a:pt x="0" y="0"/>
                </a:moveTo>
                <a:lnTo>
                  <a:pt x="120000" y="0"/>
                </a:lnTo>
                <a:lnTo>
                  <a:pt x="120000" y="120000"/>
                </a:lnTo>
                <a:lnTo>
                  <a:pt x="0" y="120000"/>
                </a:lnTo>
                <a:close/>
              </a:path>
            </a:pathLst>
          </a:custGeom>
        </p:spPr>
      </p:sp>
      <p:sp>
        <p:nvSpPr>
          <p:cNvPr id="1005" name="Shape 10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sp>
        <p:nvSpPr>
          <p:cNvPr id="1006" name="Shape 1006"/>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Shape 101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1012" name="Shape 1012"/>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Shape 82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828" name="Shape 828"/>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Shape 1017"/>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018" name="Shape 101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Shape 102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1024" name="Shape 1024"/>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Shape 1029"/>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030" name="Shape 103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Shape 103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036" name="Shape 103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Shape 104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042" name="Shape 104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Shape 1048"/>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049" name="Shape 104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Shape 1054"/>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055" name="Shape 105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Shape 1060"/>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061" name="Shape 106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Shape 1066"/>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
        <p:nvSpPr>
          <p:cNvPr id="1067" name="Shape 106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Shape 107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1077" name="Shape 1077"/>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Shape 833"/>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834" name="Shape 83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Shape 1082"/>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083" name="Shape 108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Shape 1089"/>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090" name="Shape 109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Shape 109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096" name="Shape 109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Shape 110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1102" name="Shape 1102"/>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Shape 1107"/>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08" name="Shape 110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16" name="Shape 111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Shape 1122"/>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23" name="Shape 112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Shape 1128"/>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29" name="Shape 112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Shape 1134"/>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35" name="Shape 113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Shape 1140"/>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141" name="Shape 114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Shape 84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842" name="Shape 84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Shape 1146"/>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147" name="Shape 114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Shape 115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153" name="Shape 115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Shape 115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1160" name="Shape 1160"/>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Shape 1165"/>
          <p:cNvSpPr/>
          <p:nvPr>
            <p:ph idx="2" type="sldImg"/>
          </p:nvPr>
        </p:nvSpPr>
        <p:spPr>
          <a:xfrm>
            <a:off x="376238" y="685800"/>
            <a:ext cx="6105600" cy="3429000"/>
          </a:xfrm>
          <a:custGeom>
            <a:pathLst>
              <a:path extrusionOk="0" h="120000" w="120000">
                <a:moveTo>
                  <a:pt x="0" y="0"/>
                </a:moveTo>
                <a:lnTo>
                  <a:pt x="120000" y="0"/>
                </a:lnTo>
                <a:lnTo>
                  <a:pt x="120000" y="120000"/>
                </a:lnTo>
                <a:lnTo>
                  <a:pt x="0" y="120000"/>
                </a:lnTo>
                <a:close/>
              </a:path>
            </a:pathLst>
          </a:custGeom>
        </p:spPr>
      </p:sp>
      <p:sp>
        <p:nvSpPr>
          <p:cNvPr id="1166" name="Shape 1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1167" name="Shape 1167"/>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Shape 1172"/>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73" name="Shape 117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Shape 1178"/>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79" name="Shape 117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Shape 1185"/>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86" name="Shape 118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Shape 1192"/>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93" name="Shape 119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Shape 119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1200" name="Shape 1200"/>
          <p:cNvSpPr/>
          <p:nvPr>
            <p:ph idx="2" type="sldImg"/>
          </p:nvPr>
        </p:nvSpPr>
        <p:spPr>
          <a:xfrm>
            <a:off x="1143093"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Shape 120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1208" name="Shape 1208"/>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Shape 847"/>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848" name="Shape 84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Shape 121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1216" name="Shape 1216"/>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Shape 1221"/>
          <p:cNvSpPr/>
          <p:nvPr>
            <p:ph idx="2" type="sldImg"/>
          </p:nvPr>
        </p:nvSpPr>
        <p:spPr>
          <a:xfrm>
            <a:off x="1143090"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222" name="Shape 122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Shape 123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1231" name="Shape 123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Shape 1236"/>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1237" name="Shape 123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Shape 85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t/>
            </a:r>
            <a:endParaRPr/>
          </a:p>
        </p:txBody>
      </p:sp>
      <p:sp>
        <p:nvSpPr>
          <p:cNvPr id="854" name="Shape 854"/>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Shape 859"/>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860" name="Shape 86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Shape 86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866" name="Shape 86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6.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52.jpg"/><Relationship Id="rId4" Type="http://schemas.openxmlformats.org/officeDocument/2006/relationships/image" Target="../media/image57.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53.png"/><Relationship Id="rId4" Type="http://schemas.openxmlformats.org/officeDocument/2006/relationships/image" Target="../media/image87.png"/><Relationship Id="rId11" Type="http://schemas.openxmlformats.org/officeDocument/2006/relationships/image" Target="../media/image69.png"/><Relationship Id="rId10" Type="http://schemas.openxmlformats.org/officeDocument/2006/relationships/image" Target="../media/image72.png"/><Relationship Id="rId9"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54.png"/><Relationship Id="rId7" Type="http://schemas.openxmlformats.org/officeDocument/2006/relationships/image" Target="../media/image62.png"/><Relationship Id="rId8" Type="http://schemas.openxmlformats.org/officeDocument/2006/relationships/image" Target="../media/image6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0.png"/><Relationship Id="rId3" Type="http://schemas.openxmlformats.org/officeDocument/2006/relationships/image" Target="../media/image68.jpg"/><Relationship Id="rId4" Type="http://schemas.openxmlformats.org/officeDocument/2006/relationships/image" Target="../media/image6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jpg"/><Relationship Id="rId4" Type="http://schemas.openxmlformats.org/officeDocument/2006/relationships/image" Target="../media/image12.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9.png"/><Relationship Id="rId11" Type="http://schemas.openxmlformats.org/officeDocument/2006/relationships/image" Target="../media/image25.png"/><Relationship Id="rId10" Type="http://schemas.openxmlformats.org/officeDocument/2006/relationships/image" Target="../media/image47.png"/><Relationship Id="rId9"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23.jpg"/><Relationship Id="rId4" Type="http://schemas.openxmlformats.org/officeDocument/2006/relationships/image" Target="../media/image22.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40.jpg"/><Relationship Id="rId4" Type="http://schemas.openxmlformats.org/officeDocument/2006/relationships/image" Target="../media/image30.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33.png"/><Relationship Id="rId4" Type="http://schemas.openxmlformats.org/officeDocument/2006/relationships/image" Target="../media/image59.png"/><Relationship Id="rId11" Type="http://schemas.openxmlformats.org/officeDocument/2006/relationships/image" Target="../media/image38.png"/><Relationship Id="rId10" Type="http://schemas.openxmlformats.org/officeDocument/2006/relationships/image" Target="../media/image64.png"/><Relationship Id="rId9"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43.png"/><Relationship Id="rId7" Type="http://schemas.openxmlformats.org/officeDocument/2006/relationships/image" Target="../media/image48.png"/><Relationship Id="rId8" Type="http://schemas.openxmlformats.org/officeDocument/2006/relationships/image" Target="../media/image3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49.jpg"/><Relationship Id="rId4" Type="http://schemas.openxmlformats.org/officeDocument/2006/relationships/image" Target="../media/image39.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pic>
        <p:nvPicPr>
          <p:cNvPr id="13" name="Shape 13"/>
          <p:cNvPicPr preferRelativeResize="0"/>
          <p:nvPr/>
        </p:nvPicPr>
        <p:blipFill rotWithShape="1">
          <a:blip r:embed="rId2">
            <a:alphaModFix/>
          </a:blip>
          <a:srcRect b="0" l="0" r="0" t="0"/>
          <a:stretch/>
        </p:blipFill>
        <p:spPr>
          <a:xfrm>
            <a:off x="457200" y="579438"/>
            <a:ext cx="2038350" cy="219075"/>
          </a:xfrm>
          <a:prstGeom prst="rect">
            <a:avLst/>
          </a:prstGeom>
          <a:noFill/>
          <a:ln>
            <a:noFill/>
          </a:ln>
        </p:spPr>
      </p:pic>
      <p:sp>
        <p:nvSpPr>
          <p:cNvPr id="14" name="Shape 14"/>
          <p:cNvSpPr txBox="1"/>
          <p:nvPr>
            <p:ph type="ctrTitle"/>
          </p:nvPr>
        </p:nvSpPr>
        <p:spPr>
          <a:xfrm>
            <a:off x="413236" y="1144089"/>
            <a:ext cx="8469243" cy="1126998"/>
          </a:xfrm>
          <a:prstGeom prst="rect">
            <a:avLst/>
          </a:prstGeom>
          <a:noFill/>
          <a:ln>
            <a:noFill/>
          </a:ln>
        </p:spPr>
        <p:txBody>
          <a:bodyPr anchorCtr="0" anchor="t" bIns="91425" lIns="91425" spcFirstLastPara="1" rIns="91425" wrap="square" tIns="91425"/>
          <a:lstStyle>
            <a:lvl1pPr indent="-88900" lvl="0" marL="0" marR="0" rtl="0" algn="l">
              <a:lnSpc>
                <a:spcPct val="75000"/>
              </a:lnSpc>
              <a:spcBef>
                <a:spcPts val="0"/>
              </a:spcBef>
              <a:spcAft>
                <a:spcPts val="0"/>
              </a:spcAft>
              <a:buSzPts val="1400"/>
              <a:buChar char="●"/>
              <a:defRPr/>
            </a:lvl1pPr>
            <a:lvl2pPr indent="-88900" lvl="1" marL="0" marR="0" rtl="0" algn="l">
              <a:lnSpc>
                <a:spcPct val="87608"/>
              </a:lnSpc>
              <a:spcBef>
                <a:spcPts val="0"/>
              </a:spcBef>
              <a:spcAft>
                <a:spcPts val="0"/>
              </a:spcAft>
              <a:buSzPts val="1400"/>
              <a:buChar char="○"/>
              <a:defRPr/>
            </a:lvl2pPr>
            <a:lvl3pPr indent="-88900" lvl="2" marL="0" marR="0" rtl="0" algn="l">
              <a:lnSpc>
                <a:spcPct val="87608"/>
              </a:lnSpc>
              <a:spcBef>
                <a:spcPts val="0"/>
              </a:spcBef>
              <a:spcAft>
                <a:spcPts val="0"/>
              </a:spcAft>
              <a:buSzPts val="1400"/>
              <a:buChar char="■"/>
              <a:defRPr/>
            </a:lvl3pPr>
            <a:lvl4pPr indent="-88900" lvl="3" marL="0" marR="0" rtl="0" algn="l">
              <a:lnSpc>
                <a:spcPct val="87608"/>
              </a:lnSpc>
              <a:spcBef>
                <a:spcPts val="0"/>
              </a:spcBef>
              <a:spcAft>
                <a:spcPts val="0"/>
              </a:spcAft>
              <a:buSzPts val="1400"/>
              <a:buChar char="●"/>
              <a:defRPr/>
            </a:lvl4pPr>
            <a:lvl5pPr indent="-88900" lvl="4" marL="0" marR="0" rtl="0" algn="l">
              <a:lnSpc>
                <a:spcPct val="87608"/>
              </a:lnSpc>
              <a:spcBef>
                <a:spcPts val="0"/>
              </a:spcBef>
              <a:spcAft>
                <a:spcPts val="0"/>
              </a:spcAft>
              <a:buSzPts val="1400"/>
              <a:buChar char="○"/>
              <a:defRPr/>
            </a:lvl5pPr>
            <a:lvl6pPr indent="-100538" lvl="5" marL="329138" marR="0" rtl="0" algn="l">
              <a:lnSpc>
                <a:spcPct val="87643"/>
              </a:lnSpc>
              <a:spcBef>
                <a:spcPts val="0"/>
              </a:spcBef>
              <a:spcAft>
                <a:spcPts val="0"/>
              </a:spcAft>
              <a:buSzPts val="1400"/>
              <a:buChar char="■"/>
              <a:defRPr/>
            </a:lvl6pPr>
            <a:lvl7pPr indent="-99477" lvl="6" marL="658277" marR="0" rtl="0" algn="l">
              <a:lnSpc>
                <a:spcPct val="87643"/>
              </a:lnSpc>
              <a:spcBef>
                <a:spcPts val="0"/>
              </a:spcBef>
              <a:spcAft>
                <a:spcPts val="0"/>
              </a:spcAft>
              <a:buSzPts val="1400"/>
              <a:buChar char="●"/>
              <a:defRPr/>
            </a:lvl7pPr>
            <a:lvl8pPr indent="-98415" lvl="7" marL="987415" marR="0" rtl="0" algn="l">
              <a:lnSpc>
                <a:spcPct val="87643"/>
              </a:lnSpc>
              <a:spcBef>
                <a:spcPts val="0"/>
              </a:spcBef>
              <a:spcAft>
                <a:spcPts val="0"/>
              </a:spcAft>
              <a:buSzPts val="1400"/>
              <a:buChar char="○"/>
              <a:defRPr/>
            </a:lvl8pPr>
            <a:lvl9pPr indent="-97352" lvl="8" marL="1316553" marR="0" rtl="0" algn="l">
              <a:lnSpc>
                <a:spcPct val="87643"/>
              </a:lnSpc>
              <a:spcBef>
                <a:spcPts val="0"/>
              </a:spcBef>
              <a:spcAft>
                <a:spcPts val="0"/>
              </a:spcAft>
              <a:buSzPts val="1400"/>
              <a:buChar char="■"/>
              <a:defRPr/>
            </a:lvl9pPr>
          </a:lstStyle>
          <a:p/>
        </p:txBody>
      </p:sp>
      <p:sp>
        <p:nvSpPr>
          <p:cNvPr id="15" name="Shape 15"/>
          <p:cNvSpPr txBox="1"/>
          <p:nvPr>
            <p:ph idx="1" type="subTitle"/>
          </p:nvPr>
        </p:nvSpPr>
        <p:spPr>
          <a:xfrm>
            <a:off x="391455" y="4118670"/>
            <a:ext cx="6553695" cy="609600"/>
          </a:xfrm>
          <a:prstGeom prst="rect">
            <a:avLst/>
          </a:prstGeom>
          <a:noFill/>
          <a:ln>
            <a:noFill/>
          </a:ln>
        </p:spPr>
        <p:txBody>
          <a:bodyPr anchorCtr="0" anchor="t" bIns="91425" lIns="91425" spcFirstLastPara="1" rIns="91425" wrap="square" tIns="91425"/>
          <a:lstStyle>
            <a:lvl1pPr indent="0" lvl="0" marL="0" marR="0" rtl="0" algn="l">
              <a:lnSpc>
                <a:spcPct val="92428"/>
              </a:lnSpc>
              <a:spcBef>
                <a:spcPts val="0"/>
              </a:spcBef>
              <a:spcAft>
                <a:spcPts val="0"/>
              </a:spcAft>
              <a:buClr>
                <a:schemeClr val="lt1"/>
              </a:buClr>
              <a:buSzPts val="1400"/>
              <a:buFont typeface="Arial"/>
              <a:buNone/>
              <a:defRPr/>
            </a:lvl1pPr>
            <a:lvl2pPr indent="-11638" lvl="1" marL="329138" marR="0" rtl="0" algn="ctr">
              <a:lnSpc>
                <a:spcPct val="117636"/>
              </a:lnSpc>
              <a:spcBef>
                <a:spcPts val="0"/>
              </a:spcBef>
              <a:spcAft>
                <a:spcPts val="0"/>
              </a:spcAft>
              <a:buClr>
                <a:schemeClr val="lt1"/>
              </a:buClr>
              <a:buSzPts val="1400"/>
              <a:buFont typeface="Merriweather Sans"/>
              <a:buNone/>
              <a:defRPr/>
            </a:lvl2pPr>
            <a:lvl3pPr indent="-10577" lvl="2" marL="658277" marR="0" rtl="0" algn="ctr">
              <a:lnSpc>
                <a:spcPct val="117636"/>
              </a:lnSpc>
              <a:spcBef>
                <a:spcPts val="0"/>
              </a:spcBef>
              <a:spcAft>
                <a:spcPts val="0"/>
              </a:spcAft>
              <a:buClr>
                <a:schemeClr val="lt1"/>
              </a:buClr>
              <a:buSzPts val="1400"/>
              <a:buFont typeface="Merriweather Sans"/>
              <a:buNone/>
              <a:defRPr/>
            </a:lvl3pPr>
            <a:lvl4pPr indent="-9515" lvl="3" marL="987415" marR="0" rtl="0" algn="ctr">
              <a:lnSpc>
                <a:spcPct val="117636"/>
              </a:lnSpc>
              <a:spcBef>
                <a:spcPts val="0"/>
              </a:spcBef>
              <a:spcAft>
                <a:spcPts val="0"/>
              </a:spcAft>
              <a:buClr>
                <a:schemeClr val="lt1"/>
              </a:buClr>
              <a:buSzPts val="1400"/>
              <a:buFont typeface="Merriweather Sans"/>
              <a:buNone/>
              <a:defRPr/>
            </a:lvl4pPr>
            <a:lvl5pPr indent="-8452" lvl="4" marL="1316553" marR="0" rtl="0" algn="ctr">
              <a:lnSpc>
                <a:spcPct val="117636"/>
              </a:lnSpc>
              <a:spcBef>
                <a:spcPts val="0"/>
              </a:spcBef>
              <a:spcAft>
                <a:spcPts val="0"/>
              </a:spcAft>
              <a:buClr>
                <a:schemeClr val="lt1"/>
              </a:buClr>
              <a:buSzPts val="1400"/>
              <a:buFont typeface="Merriweather Sans"/>
              <a:buNone/>
              <a:defRPr/>
            </a:lvl5pPr>
            <a:lvl6pPr indent="-7391" lvl="5" marL="1645691" marR="0" rtl="0" algn="ctr">
              <a:lnSpc>
                <a:spcPct val="117818"/>
              </a:lnSpc>
              <a:spcBef>
                <a:spcPts val="0"/>
              </a:spcBef>
              <a:spcAft>
                <a:spcPts val="0"/>
              </a:spcAft>
              <a:buClr>
                <a:schemeClr val="lt1"/>
              </a:buClr>
              <a:buSzPts val="1400"/>
              <a:buFont typeface="Merriweather Sans"/>
              <a:buNone/>
              <a:defRPr/>
            </a:lvl6pPr>
            <a:lvl7pPr indent="-6330" lvl="6" marL="1974830" marR="0" rtl="0" algn="ctr">
              <a:lnSpc>
                <a:spcPct val="117818"/>
              </a:lnSpc>
              <a:spcBef>
                <a:spcPts val="0"/>
              </a:spcBef>
              <a:spcAft>
                <a:spcPts val="0"/>
              </a:spcAft>
              <a:buClr>
                <a:schemeClr val="lt1"/>
              </a:buClr>
              <a:buSzPts val="1400"/>
              <a:buFont typeface="Merriweather Sans"/>
              <a:buNone/>
              <a:defRPr/>
            </a:lvl7pPr>
            <a:lvl8pPr indent="-5268" lvl="7" marL="2303968" marR="0" rtl="0" algn="ctr">
              <a:lnSpc>
                <a:spcPct val="117818"/>
              </a:lnSpc>
              <a:spcBef>
                <a:spcPts val="0"/>
              </a:spcBef>
              <a:spcAft>
                <a:spcPts val="0"/>
              </a:spcAft>
              <a:buClr>
                <a:schemeClr val="lt1"/>
              </a:buClr>
              <a:buSzPts val="1400"/>
              <a:buFont typeface="Merriweather Sans"/>
              <a:buNone/>
              <a:defRPr/>
            </a:lvl8pPr>
            <a:lvl9pPr indent="-4205" lvl="8" marL="2633106" marR="0" rtl="0" algn="ctr">
              <a:lnSpc>
                <a:spcPct val="117818"/>
              </a:lnSpc>
              <a:spcBef>
                <a:spcPts val="0"/>
              </a:spcBef>
              <a:spcAft>
                <a:spcPts val="0"/>
              </a:spcAft>
              <a:buClr>
                <a:schemeClr val="lt1"/>
              </a:buClr>
              <a:buSzPts val="1400"/>
              <a:buFont typeface="Merriweather Sans"/>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rt Phone Image Slide">
  <p:cSld name="Smart Phone Image Slide">
    <p:spTree>
      <p:nvGrpSpPr>
        <p:cNvPr id="69" name="Shape 69"/>
        <p:cNvGrpSpPr/>
        <p:nvPr/>
      </p:nvGrpSpPr>
      <p:grpSpPr>
        <a:xfrm>
          <a:off x="0" y="0"/>
          <a:ext cx="0" cy="0"/>
          <a:chOff x="0" y="0"/>
          <a:chExt cx="0" cy="0"/>
        </a:xfrm>
      </p:grpSpPr>
      <p:pic>
        <p:nvPicPr>
          <p:cNvPr id="70" name="Shape 70"/>
          <p:cNvPicPr preferRelativeResize="0"/>
          <p:nvPr/>
        </p:nvPicPr>
        <p:blipFill rotWithShape="1">
          <a:blip r:embed="rId2">
            <a:alphaModFix/>
          </a:blip>
          <a:srcRect b="9066" l="0" r="0" t="2657"/>
          <a:stretch/>
        </p:blipFill>
        <p:spPr>
          <a:xfrm>
            <a:off x="719138" y="1049338"/>
            <a:ext cx="7586700" cy="3873600"/>
          </a:xfrm>
          <a:prstGeom prst="rect">
            <a:avLst/>
          </a:prstGeom>
          <a:noFill/>
          <a:ln>
            <a:noFill/>
          </a:ln>
        </p:spPr>
      </p:pic>
      <p:cxnSp>
        <p:nvCxnSpPr>
          <p:cNvPr id="71" name="Shape 71"/>
          <p:cNvCxnSpPr/>
          <p:nvPr/>
        </p:nvCxnSpPr>
        <p:spPr>
          <a:xfrm>
            <a:off x="457200" y="487363"/>
            <a:ext cx="8448600" cy="0"/>
          </a:xfrm>
          <a:prstGeom prst="straightConnector1">
            <a:avLst/>
          </a:prstGeom>
          <a:noFill/>
          <a:ln cap="flat" cmpd="sng" w="9525">
            <a:solidFill>
              <a:schemeClr val="dk1"/>
            </a:solidFill>
            <a:prstDash val="solid"/>
            <a:miter lim="8000"/>
            <a:headEnd len="sm" w="sm" type="none"/>
            <a:tailEnd len="sm" w="sm" type="none"/>
          </a:ln>
        </p:spPr>
      </p:cxnSp>
      <p:cxnSp>
        <p:nvCxnSpPr>
          <p:cNvPr id="72" name="Shape 72"/>
          <p:cNvCxnSpPr/>
          <p:nvPr/>
        </p:nvCxnSpPr>
        <p:spPr>
          <a:xfrm>
            <a:off x="457200" y="908050"/>
            <a:ext cx="8448600" cy="0"/>
          </a:xfrm>
          <a:prstGeom prst="straightConnector1">
            <a:avLst/>
          </a:prstGeom>
          <a:noFill/>
          <a:ln cap="flat" cmpd="sng" w="9525">
            <a:solidFill>
              <a:schemeClr val="dk1"/>
            </a:solidFill>
            <a:prstDash val="solid"/>
            <a:miter lim="8000"/>
            <a:headEnd len="sm" w="sm" type="none"/>
            <a:tailEnd len="sm" w="sm" type="none"/>
          </a:ln>
        </p:spPr>
      </p:cxnSp>
      <p:sp>
        <p:nvSpPr>
          <p:cNvPr id="73" name="Shape 73"/>
          <p:cNvSpPr txBox="1"/>
          <p:nvPr>
            <p:ph idx="1" type="body"/>
          </p:nvPr>
        </p:nvSpPr>
        <p:spPr>
          <a:xfrm>
            <a:off x="371265" y="495300"/>
            <a:ext cx="7129800" cy="304800"/>
          </a:xfrm>
          <a:prstGeom prst="rect">
            <a:avLst/>
          </a:prstGeom>
          <a:noFill/>
          <a:ln>
            <a:noFill/>
          </a:ln>
        </p:spPr>
        <p:txBody>
          <a:bodyPr anchorCtr="0" anchor="t" bIns="91425" lIns="91425" spcFirstLastPara="1" rIns="91425" wrap="square" tIns="91425"/>
          <a:lstStyle>
            <a:lvl1pPr indent="-228600" lvl="0" marL="457200" marR="0" rtl="0" algn="l">
              <a:lnSpc>
                <a:spcPct val="106521"/>
              </a:lnSpc>
              <a:spcBef>
                <a:spcPts val="0"/>
              </a:spcBef>
              <a:spcAft>
                <a:spcPts val="0"/>
              </a:spcAft>
              <a:buSzPts val="1400"/>
              <a:buFont typeface="Merriweather Sans"/>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74" name="Shape 74"/>
          <p:cNvSpPr txBox="1"/>
          <p:nvPr>
            <p:ph idx="2" type="body"/>
          </p:nvPr>
        </p:nvSpPr>
        <p:spPr>
          <a:xfrm>
            <a:off x="1313737" y="1419408"/>
            <a:ext cx="1677900" cy="2871000"/>
          </a:xfrm>
          <a:prstGeom prst="rect">
            <a:avLst/>
          </a:prstGeom>
          <a:noFill/>
          <a:ln>
            <a:noFill/>
          </a:ln>
        </p:spPr>
        <p:txBody>
          <a:bodyPr anchorCtr="0" anchor="t" bIns="91425" lIns="91425" spcFirstLastPara="1" rIns="91425" wrap="square" tIns="91425"/>
          <a:lstStyle>
            <a:lvl1pPr indent="-228600" lvl="0" marL="457200" rtl="0">
              <a:spcBef>
                <a:spcPts val="720"/>
              </a:spcBef>
              <a:spcAft>
                <a:spcPts val="0"/>
              </a:spcAft>
              <a:buSzPts val="1400"/>
              <a:buNone/>
              <a:defRPr sz="2000"/>
            </a:lvl1pPr>
            <a:lvl2pPr indent="-317500" lvl="1" marL="914400" rtl="0">
              <a:spcBef>
                <a:spcPts val="720"/>
              </a:spcBef>
              <a:spcAft>
                <a:spcPts val="0"/>
              </a:spcAft>
              <a:buSzPts val="1400"/>
              <a:buChar char="○"/>
              <a:defRPr sz="2000"/>
            </a:lvl2pPr>
            <a:lvl3pPr indent="-317500" lvl="2" marL="1371600" rtl="0">
              <a:spcBef>
                <a:spcPts val="720"/>
              </a:spcBef>
              <a:spcAft>
                <a:spcPts val="0"/>
              </a:spcAft>
              <a:buSzPts val="1400"/>
              <a:buChar char="■"/>
              <a:defRPr sz="2000"/>
            </a:lvl3pPr>
            <a:lvl4pPr indent="-317500" lvl="3" marL="1828800" rtl="0">
              <a:spcBef>
                <a:spcPts val="720"/>
              </a:spcBef>
              <a:spcAft>
                <a:spcPts val="0"/>
              </a:spcAft>
              <a:buSzPts val="1400"/>
              <a:buChar char="●"/>
              <a:defRPr sz="2000"/>
            </a:lvl4pPr>
            <a:lvl5pPr indent="-317500" lvl="4" marL="2286000" rtl="0">
              <a:spcBef>
                <a:spcPts val="72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75" name="Shape 75"/>
          <p:cNvSpPr txBox="1"/>
          <p:nvPr>
            <p:ph idx="3" type="body"/>
          </p:nvPr>
        </p:nvSpPr>
        <p:spPr>
          <a:xfrm>
            <a:off x="3899979" y="1784167"/>
            <a:ext cx="1629900" cy="2415300"/>
          </a:xfrm>
          <a:prstGeom prst="rect">
            <a:avLst/>
          </a:prstGeom>
          <a:noFill/>
          <a:ln>
            <a:noFill/>
          </a:ln>
        </p:spPr>
        <p:txBody>
          <a:bodyPr anchorCtr="0" anchor="t" bIns="91425" lIns="91425" spcFirstLastPara="1" rIns="91425" wrap="square" tIns="91425"/>
          <a:lstStyle>
            <a:lvl1pPr indent="-228600" lvl="0" marL="457200" rtl="0">
              <a:spcBef>
                <a:spcPts val="720"/>
              </a:spcBef>
              <a:spcAft>
                <a:spcPts val="0"/>
              </a:spcAft>
              <a:buSzPts val="1400"/>
              <a:buNone/>
              <a:defRPr sz="2000"/>
            </a:lvl1pPr>
            <a:lvl2pPr indent="-317500" lvl="1" marL="914400" rtl="0">
              <a:spcBef>
                <a:spcPts val="720"/>
              </a:spcBef>
              <a:spcAft>
                <a:spcPts val="0"/>
              </a:spcAft>
              <a:buSzPts val="1400"/>
              <a:buChar char="○"/>
              <a:defRPr sz="2000"/>
            </a:lvl2pPr>
            <a:lvl3pPr indent="-317500" lvl="2" marL="1371600" rtl="0">
              <a:spcBef>
                <a:spcPts val="720"/>
              </a:spcBef>
              <a:spcAft>
                <a:spcPts val="0"/>
              </a:spcAft>
              <a:buSzPts val="1400"/>
              <a:buChar char="■"/>
              <a:defRPr sz="2000"/>
            </a:lvl3pPr>
            <a:lvl4pPr indent="-317500" lvl="3" marL="1828800" rtl="0">
              <a:spcBef>
                <a:spcPts val="720"/>
              </a:spcBef>
              <a:spcAft>
                <a:spcPts val="0"/>
              </a:spcAft>
              <a:buSzPts val="1400"/>
              <a:buChar char="●"/>
              <a:defRPr sz="2000"/>
            </a:lvl4pPr>
            <a:lvl5pPr indent="-317500" lvl="4" marL="2286000" rtl="0">
              <a:spcBef>
                <a:spcPts val="72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76" name="Shape 76"/>
          <p:cNvSpPr txBox="1"/>
          <p:nvPr>
            <p:ph idx="4" type="body"/>
          </p:nvPr>
        </p:nvSpPr>
        <p:spPr>
          <a:xfrm>
            <a:off x="6386666" y="1490085"/>
            <a:ext cx="1693200" cy="2815200"/>
          </a:xfrm>
          <a:prstGeom prst="rect">
            <a:avLst/>
          </a:prstGeom>
          <a:noFill/>
          <a:ln>
            <a:noFill/>
          </a:ln>
        </p:spPr>
        <p:txBody>
          <a:bodyPr anchorCtr="0" anchor="t" bIns="91425" lIns="91425" spcFirstLastPara="1" rIns="91425" wrap="square" tIns="91425"/>
          <a:lstStyle>
            <a:lvl1pPr indent="-228600" lvl="0" marL="457200" rtl="0">
              <a:spcBef>
                <a:spcPts val="720"/>
              </a:spcBef>
              <a:spcAft>
                <a:spcPts val="0"/>
              </a:spcAft>
              <a:buSzPts val="1400"/>
              <a:buNone/>
              <a:defRPr sz="2000"/>
            </a:lvl1pPr>
            <a:lvl2pPr indent="-317500" lvl="1" marL="914400" rtl="0">
              <a:spcBef>
                <a:spcPts val="720"/>
              </a:spcBef>
              <a:spcAft>
                <a:spcPts val="0"/>
              </a:spcAft>
              <a:buSzPts val="1400"/>
              <a:buChar char="○"/>
              <a:defRPr sz="2000"/>
            </a:lvl2pPr>
            <a:lvl3pPr indent="-317500" lvl="2" marL="1371600" rtl="0">
              <a:spcBef>
                <a:spcPts val="720"/>
              </a:spcBef>
              <a:spcAft>
                <a:spcPts val="0"/>
              </a:spcAft>
              <a:buSzPts val="1400"/>
              <a:buChar char="■"/>
              <a:defRPr sz="2000"/>
            </a:lvl3pPr>
            <a:lvl4pPr indent="-317500" lvl="3" marL="1828800" rtl="0">
              <a:spcBef>
                <a:spcPts val="720"/>
              </a:spcBef>
              <a:spcAft>
                <a:spcPts val="0"/>
              </a:spcAft>
              <a:buSzPts val="1400"/>
              <a:buChar char="●"/>
              <a:defRPr sz="2000"/>
            </a:lvl4pPr>
            <a:lvl5pPr indent="-317500" lvl="4" marL="2286000" rtl="0">
              <a:spcBef>
                <a:spcPts val="72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77" name="Shape 77"/>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626" name="Shape 626"/>
        <p:cNvGrpSpPr/>
        <p:nvPr/>
      </p:nvGrpSpPr>
      <p:grpSpPr>
        <a:xfrm>
          <a:off x="0" y="0"/>
          <a:ext cx="0" cy="0"/>
          <a:chOff x="0" y="0"/>
          <a:chExt cx="0" cy="0"/>
        </a:xfrm>
      </p:grpSpPr>
      <p:sp>
        <p:nvSpPr>
          <p:cNvPr id="627" name="Shape 627"/>
          <p:cNvSpPr txBox="1"/>
          <p:nvPr>
            <p:ph idx="1" type="body"/>
          </p:nvPr>
        </p:nvSpPr>
        <p:spPr>
          <a:xfrm>
            <a:off x="228591" y="228600"/>
            <a:ext cx="8906100" cy="48006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28" name="Shape 628"/>
          <p:cNvSpPr txBox="1"/>
          <p:nvPr>
            <p:ph type="title"/>
          </p:nvPr>
        </p:nvSpPr>
        <p:spPr>
          <a:xfrm>
            <a:off x="457181" y="1060704"/>
            <a:ext cx="8448600" cy="10788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629" name="Shape 629"/>
        <p:cNvGrpSpPr/>
        <p:nvPr/>
      </p:nvGrpSpPr>
      <p:grpSpPr>
        <a:xfrm>
          <a:off x="0" y="0"/>
          <a:ext cx="0" cy="0"/>
          <a:chOff x="0" y="0"/>
          <a:chExt cx="0" cy="0"/>
        </a:xfrm>
      </p:grpSpPr>
      <p:cxnSp>
        <p:nvCxnSpPr>
          <p:cNvPr id="630" name="Shape 630"/>
          <p:cNvCxnSpPr/>
          <p:nvPr/>
        </p:nvCxnSpPr>
        <p:spPr>
          <a:xfrm>
            <a:off x="457181" y="457200"/>
            <a:ext cx="8448600" cy="0"/>
          </a:xfrm>
          <a:prstGeom prst="straightConnector1">
            <a:avLst/>
          </a:prstGeom>
          <a:noFill/>
          <a:ln>
            <a:noFill/>
          </a:ln>
        </p:spPr>
      </p:cxnSp>
      <p:cxnSp>
        <p:nvCxnSpPr>
          <p:cNvPr id="631" name="Shape 631"/>
          <p:cNvCxnSpPr/>
          <p:nvPr/>
        </p:nvCxnSpPr>
        <p:spPr>
          <a:xfrm>
            <a:off x="457181" y="877824"/>
            <a:ext cx="8448600" cy="0"/>
          </a:xfrm>
          <a:prstGeom prst="straightConnector1">
            <a:avLst/>
          </a:prstGeom>
          <a:noFill/>
          <a:ln>
            <a:noFill/>
          </a:ln>
        </p:spPr>
      </p:cxnSp>
      <p:cxnSp>
        <p:nvCxnSpPr>
          <p:cNvPr id="632" name="Shape 632"/>
          <p:cNvCxnSpPr/>
          <p:nvPr/>
        </p:nvCxnSpPr>
        <p:spPr>
          <a:xfrm flipH="1" rot="10800000">
            <a:off x="457181" y="2002236"/>
            <a:ext cx="2689200" cy="300"/>
          </a:xfrm>
          <a:prstGeom prst="straightConnector1">
            <a:avLst/>
          </a:prstGeom>
          <a:noFill/>
          <a:ln>
            <a:noFill/>
          </a:ln>
        </p:spPr>
      </p:cxnSp>
      <p:cxnSp>
        <p:nvCxnSpPr>
          <p:cNvPr id="633" name="Shape 633"/>
          <p:cNvCxnSpPr/>
          <p:nvPr/>
        </p:nvCxnSpPr>
        <p:spPr>
          <a:xfrm flipH="1" rot="10800000">
            <a:off x="3328281" y="2002237"/>
            <a:ext cx="5574600" cy="300"/>
          </a:xfrm>
          <a:prstGeom prst="straightConnector1">
            <a:avLst/>
          </a:prstGeom>
          <a:noFill/>
          <a:ln>
            <a:noFill/>
          </a:ln>
        </p:spPr>
      </p:cxnSp>
      <p:cxnSp>
        <p:nvCxnSpPr>
          <p:cNvPr id="634" name="Shape 634"/>
          <p:cNvCxnSpPr/>
          <p:nvPr/>
        </p:nvCxnSpPr>
        <p:spPr>
          <a:xfrm flipH="1" rot="10800000">
            <a:off x="457181" y="4141932"/>
            <a:ext cx="2689200" cy="300"/>
          </a:xfrm>
          <a:prstGeom prst="straightConnector1">
            <a:avLst/>
          </a:prstGeom>
          <a:noFill/>
          <a:ln>
            <a:noFill/>
          </a:ln>
        </p:spPr>
      </p:cxnSp>
      <p:cxnSp>
        <p:nvCxnSpPr>
          <p:cNvPr id="635" name="Shape 635"/>
          <p:cNvCxnSpPr/>
          <p:nvPr/>
        </p:nvCxnSpPr>
        <p:spPr>
          <a:xfrm>
            <a:off x="3337424" y="4142232"/>
            <a:ext cx="5566800" cy="0"/>
          </a:xfrm>
          <a:prstGeom prst="straightConnector1">
            <a:avLst/>
          </a:prstGeom>
          <a:noFill/>
          <a:ln>
            <a:noFill/>
          </a:ln>
        </p:spPr>
      </p:cxnSp>
      <p:sp>
        <p:nvSpPr>
          <p:cNvPr id="636" name="Shape 636"/>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OBJECTIVE(S)</a:t>
            </a:r>
            <a:endParaRPr sz="1000"/>
          </a:p>
        </p:txBody>
      </p:sp>
      <p:sp>
        <p:nvSpPr>
          <p:cNvPr id="637" name="Shape 637"/>
          <p:cNvSpPr/>
          <p:nvPr/>
        </p:nvSpPr>
        <p:spPr>
          <a:xfrm>
            <a:off x="3337424"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AGENDA</a:t>
            </a:r>
            <a:endParaRPr sz="1000"/>
          </a:p>
        </p:txBody>
      </p:sp>
      <p:sp>
        <p:nvSpPr>
          <p:cNvPr id="638" name="Shape 638"/>
          <p:cNvSpPr/>
          <p:nvPr/>
        </p:nvSpPr>
        <p:spPr>
          <a:xfrm>
            <a:off x="3337424" y="3858768"/>
            <a:ext cx="55776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RESOURCES</a:t>
            </a:r>
            <a:endParaRPr sz="1000"/>
          </a:p>
        </p:txBody>
      </p:sp>
      <p:sp>
        <p:nvSpPr>
          <p:cNvPr id="639" name="Shape 639"/>
          <p:cNvSpPr/>
          <p:nvPr/>
        </p:nvSpPr>
        <p:spPr>
          <a:xfrm>
            <a:off x="457181" y="3858768"/>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640" name="Shape 640"/>
        <p:cNvGrpSpPr/>
        <p:nvPr/>
      </p:nvGrpSpPr>
      <p:grpSpPr>
        <a:xfrm>
          <a:off x="0" y="0"/>
          <a:ext cx="0" cy="0"/>
          <a:chOff x="0" y="0"/>
          <a:chExt cx="0" cy="0"/>
        </a:xfrm>
      </p:grpSpPr>
      <p:cxnSp>
        <p:nvCxnSpPr>
          <p:cNvPr id="641" name="Shape 641"/>
          <p:cNvCxnSpPr/>
          <p:nvPr/>
        </p:nvCxnSpPr>
        <p:spPr>
          <a:xfrm>
            <a:off x="457181" y="457200"/>
            <a:ext cx="8448600" cy="0"/>
          </a:xfrm>
          <a:prstGeom prst="straightConnector1">
            <a:avLst/>
          </a:prstGeom>
          <a:noFill/>
          <a:ln>
            <a:noFill/>
          </a:ln>
        </p:spPr>
      </p:cxnSp>
      <p:cxnSp>
        <p:nvCxnSpPr>
          <p:cNvPr id="642" name="Shape 642"/>
          <p:cNvCxnSpPr/>
          <p:nvPr/>
        </p:nvCxnSpPr>
        <p:spPr>
          <a:xfrm>
            <a:off x="457181" y="877824"/>
            <a:ext cx="8448600" cy="0"/>
          </a:xfrm>
          <a:prstGeom prst="straightConnector1">
            <a:avLst/>
          </a:prstGeom>
          <a:noFill/>
          <a:ln>
            <a:noFill/>
          </a:ln>
        </p:spPr>
      </p:cxnSp>
      <p:cxnSp>
        <p:nvCxnSpPr>
          <p:cNvPr id="643" name="Shape 643"/>
          <p:cNvCxnSpPr/>
          <p:nvPr/>
        </p:nvCxnSpPr>
        <p:spPr>
          <a:xfrm flipH="1" rot="10800000">
            <a:off x="6208523" y="2002236"/>
            <a:ext cx="2689200" cy="300"/>
          </a:xfrm>
          <a:prstGeom prst="straightConnector1">
            <a:avLst/>
          </a:prstGeom>
          <a:noFill/>
          <a:ln>
            <a:noFill/>
          </a:ln>
        </p:spPr>
      </p:cxnSp>
      <p:cxnSp>
        <p:nvCxnSpPr>
          <p:cNvPr id="644" name="Shape 644"/>
          <p:cNvCxnSpPr/>
          <p:nvPr/>
        </p:nvCxnSpPr>
        <p:spPr>
          <a:xfrm flipH="1" rot="10800000">
            <a:off x="457181" y="2002237"/>
            <a:ext cx="5574600" cy="300"/>
          </a:xfrm>
          <a:prstGeom prst="straightConnector1">
            <a:avLst/>
          </a:prstGeom>
          <a:noFill/>
          <a:ln>
            <a:noFill/>
          </a:ln>
        </p:spPr>
      </p:cxnSp>
      <p:sp>
        <p:nvSpPr>
          <p:cNvPr id="645" name="Shape 645"/>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SUMMARY</a:t>
            </a:r>
            <a:endParaRPr sz="1000"/>
          </a:p>
        </p:txBody>
      </p:sp>
      <p:sp>
        <p:nvSpPr>
          <p:cNvPr id="646" name="Shape 646"/>
          <p:cNvSpPr/>
          <p:nvPr/>
        </p:nvSpPr>
        <p:spPr>
          <a:xfrm>
            <a:off x="6217667"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647" name="Shape 647"/>
        <p:cNvGrpSpPr/>
        <p:nvPr/>
      </p:nvGrpSpPr>
      <p:grpSpPr>
        <a:xfrm>
          <a:off x="0" y="0"/>
          <a:ext cx="0" cy="0"/>
          <a:chOff x="0" y="0"/>
          <a:chExt cx="0" cy="0"/>
        </a:xfrm>
      </p:grpSpPr>
      <p:pic>
        <p:nvPicPr>
          <p:cNvPr id="648" name="Shape 648"/>
          <p:cNvPicPr preferRelativeResize="0"/>
          <p:nvPr/>
        </p:nvPicPr>
        <p:blipFill rotWithShape="1">
          <a:blip r:embed="rId2">
            <a:alphaModFix/>
          </a:blip>
          <a:srcRect b="0" l="0" r="0" t="0"/>
          <a:stretch/>
        </p:blipFill>
        <p:spPr>
          <a:xfrm>
            <a:off x="2386487" y="1119836"/>
            <a:ext cx="4580100" cy="3712500"/>
          </a:xfrm>
          <a:prstGeom prst="rect">
            <a:avLst/>
          </a:prstGeom>
          <a:noFill/>
          <a:ln>
            <a:noFill/>
          </a:ln>
        </p:spPr>
      </p:pic>
      <p:cxnSp>
        <p:nvCxnSpPr>
          <p:cNvPr id="649" name="Shape 649"/>
          <p:cNvCxnSpPr/>
          <p:nvPr/>
        </p:nvCxnSpPr>
        <p:spPr>
          <a:xfrm>
            <a:off x="457181" y="457200"/>
            <a:ext cx="8448600" cy="0"/>
          </a:xfrm>
          <a:prstGeom prst="straightConnector1">
            <a:avLst/>
          </a:prstGeom>
          <a:noFill/>
          <a:ln>
            <a:noFill/>
          </a:ln>
        </p:spPr>
      </p:cxnSp>
      <p:cxnSp>
        <p:nvCxnSpPr>
          <p:cNvPr id="650" name="Shape 650"/>
          <p:cNvCxnSpPr/>
          <p:nvPr/>
        </p:nvCxnSpPr>
        <p:spPr>
          <a:xfrm>
            <a:off x="457181" y="877824"/>
            <a:ext cx="8448600" cy="0"/>
          </a:xfrm>
          <a:prstGeom prst="straightConnector1">
            <a:avLst/>
          </a:prstGeom>
          <a:noFill/>
          <a:ln>
            <a:noFill/>
          </a:ln>
        </p:spPr>
      </p:cxnSp>
      <p:sp>
        <p:nvSpPr>
          <p:cNvPr id="651" name="Shape 651"/>
          <p:cNvSpPr txBox="1"/>
          <p:nvPr>
            <p:ph idx="1" type="body"/>
          </p:nvPr>
        </p:nvSpPr>
        <p:spPr>
          <a:xfrm>
            <a:off x="2596790" y="1298448"/>
            <a:ext cx="4197000" cy="2368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652" name="Shape 652"/>
        <p:cNvGrpSpPr/>
        <p:nvPr/>
      </p:nvGrpSpPr>
      <p:grpSpPr>
        <a:xfrm>
          <a:off x="0" y="0"/>
          <a:ext cx="0" cy="0"/>
          <a:chOff x="0" y="0"/>
          <a:chExt cx="0" cy="0"/>
        </a:xfrm>
      </p:grpSpPr>
      <p:pic>
        <p:nvPicPr>
          <p:cNvPr id="653" name="Shape 653"/>
          <p:cNvPicPr preferRelativeResize="0"/>
          <p:nvPr/>
        </p:nvPicPr>
        <p:blipFill rotWithShape="1">
          <a:blip r:embed="rId2">
            <a:alphaModFix/>
          </a:blip>
          <a:srcRect b="0" l="0" r="0" t="0"/>
          <a:stretch/>
        </p:blipFill>
        <p:spPr>
          <a:xfrm>
            <a:off x="2012169" y="1120425"/>
            <a:ext cx="5276400" cy="3692400"/>
          </a:xfrm>
          <a:prstGeom prst="rect">
            <a:avLst/>
          </a:prstGeom>
          <a:noFill/>
          <a:ln>
            <a:noFill/>
          </a:ln>
        </p:spPr>
      </p:pic>
      <p:cxnSp>
        <p:nvCxnSpPr>
          <p:cNvPr id="654" name="Shape 654"/>
          <p:cNvCxnSpPr/>
          <p:nvPr/>
        </p:nvCxnSpPr>
        <p:spPr>
          <a:xfrm>
            <a:off x="457181" y="457200"/>
            <a:ext cx="8448600" cy="0"/>
          </a:xfrm>
          <a:prstGeom prst="straightConnector1">
            <a:avLst/>
          </a:prstGeom>
          <a:noFill/>
          <a:ln>
            <a:noFill/>
          </a:ln>
        </p:spPr>
      </p:cxnSp>
      <p:cxnSp>
        <p:nvCxnSpPr>
          <p:cNvPr id="655" name="Shape 655"/>
          <p:cNvCxnSpPr/>
          <p:nvPr/>
        </p:nvCxnSpPr>
        <p:spPr>
          <a:xfrm>
            <a:off x="457181" y="877824"/>
            <a:ext cx="8448600" cy="0"/>
          </a:xfrm>
          <a:prstGeom prst="straightConnector1">
            <a:avLst/>
          </a:prstGeom>
          <a:noFill/>
          <a:ln>
            <a:noFill/>
          </a:ln>
        </p:spPr>
      </p:cxnSp>
      <p:sp>
        <p:nvSpPr>
          <p:cNvPr id="656" name="Shape 656"/>
          <p:cNvSpPr txBox="1"/>
          <p:nvPr>
            <p:ph idx="1" type="body"/>
          </p:nvPr>
        </p:nvSpPr>
        <p:spPr>
          <a:xfrm>
            <a:off x="2706514" y="1325880"/>
            <a:ext cx="3922500" cy="24414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657" name="Shape 657"/>
        <p:cNvGrpSpPr/>
        <p:nvPr/>
      </p:nvGrpSpPr>
      <p:grpSpPr>
        <a:xfrm>
          <a:off x="0" y="0"/>
          <a:ext cx="0" cy="0"/>
          <a:chOff x="0" y="0"/>
          <a:chExt cx="0" cy="0"/>
        </a:xfrm>
      </p:grpSpPr>
      <p:pic>
        <p:nvPicPr>
          <p:cNvPr id="658" name="Shape 658"/>
          <p:cNvPicPr preferRelativeResize="0"/>
          <p:nvPr/>
        </p:nvPicPr>
        <p:blipFill rotWithShape="1">
          <a:blip r:embed="rId2">
            <a:alphaModFix/>
          </a:blip>
          <a:srcRect b="0" l="0" r="0" t="0"/>
          <a:stretch/>
        </p:blipFill>
        <p:spPr>
          <a:xfrm>
            <a:off x="2258476" y="1088136"/>
            <a:ext cx="4928400" cy="3855300"/>
          </a:xfrm>
          <a:prstGeom prst="rect">
            <a:avLst/>
          </a:prstGeom>
          <a:noFill/>
          <a:ln>
            <a:noFill/>
          </a:ln>
        </p:spPr>
      </p:pic>
      <p:cxnSp>
        <p:nvCxnSpPr>
          <p:cNvPr id="659" name="Shape 659"/>
          <p:cNvCxnSpPr/>
          <p:nvPr/>
        </p:nvCxnSpPr>
        <p:spPr>
          <a:xfrm>
            <a:off x="457181" y="457200"/>
            <a:ext cx="8448600" cy="0"/>
          </a:xfrm>
          <a:prstGeom prst="straightConnector1">
            <a:avLst/>
          </a:prstGeom>
          <a:noFill/>
          <a:ln>
            <a:noFill/>
          </a:ln>
        </p:spPr>
      </p:cxnSp>
      <p:cxnSp>
        <p:nvCxnSpPr>
          <p:cNvPr id="660" name="Shape 660"/>
          <p:cNvCxnSpPr/>
          <p:nvPr/>
        </p:nvCxnSpPr>
        <p:spPr>
          <a:xfrm>
            <a:off x="457181" y="877824"/>
            <a:ext cx="8448600" cy="0"/>
          </a:xfrm>
          <a:prstGeom prst="straightConnector1">
            <a:avLst/>
          </a:prstGeom>
          <a:noFill/>
          <a:ln>
            <a:noFill/>
          </a:ln>
        </p:spPr>
      </p:cxnSp>
      <p:sp>
        <p:nvSpPr>
          <p:cNvPr id="661" name="Shape 661"/>
          <p:cNvSpPr txBox="1"/>
          <p:nvPr>
            <p:ph idx="1" type="body"/>
          </p:nvPr>
        </p:nvSpPr>
        <p:spPr>
          <a:xfrm>
            <a:off x="2752232" y="1508760"/>
            <a:ext cx="3913500" cy="2944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662" name="Shape 662"/>
        <p:cNvGrpSpPr/>
        <p:nvPr/>
      </p:nvGrpSpPr>
      <p:grpSpPr>
        <a:xfrm>
          <a:off x="0" y="0"/>
          <a:ext cx="0" cy="0"/>
          <a:chOff x="0" y="0"/>
          <a:chExt cx="0" cy="0"/>
        </a:xfrm>
      </p:grpSpPr>
      <p:pic>
        <p:nvPicPr>
          <p:cNvPr id="663" name="Shape 663"/>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664" name="Shape 664"/>
          <p:cNvPicPr preferRelativeResize="0"/>
          <p:nvPr/>
        </p:nvPicPr>
        <p:blipFill rotWithShape="1">
          <a:blip r:embed="rId3">
            <a:alphaModFix/>
          </a:blip>
          <a:srcRect b="0" l="0" r="0" t="0"/>
          <a:stretch/>
        </p:blipFill>
        <p:spPr>
          <a:xfrm>
            <a:off x="3364855" y="987552"/>
            <a:ext cx="2660700" cy="3970500"/>
          </a:xfrm>
          <a:prstGeom prst="rect">
            <a:avLst/>
          </a:prstGeom>
          <a:noFill/>
          <a:ln>
            <a:noFill/>
          </a:ln>
        </p:spPr>
      </p:pic>
      <p:pic>
        <p:nvPicPr>
          <p:cNvPr id="665" name="Shape 665"/>
          <p:cNvPicPr preferRelativeResize="0"/>
          <p:nvPr/>
        </p:nvPicPr>
        <p:blipFill rotWithShape="1">
          <a:blip r:embed="rId4">
            <a:alphaModFix/>
          </a:blip>
          <a:srcRect b="0" l="0" r="0" t="0"/>
          <a:stretch/>
        </p:blipFill>
        <p:spPr>
          <a:xfrm>
            <a:off x="6126231" y="978408"/>
            <a:ext cx="2148600" cy="3930900"/>
          </a:xfrm>
          <a:prstGeom prst="rect">
            <a:avLst/>
          </a:prstGeom>
          <a:noFill/>
          <a:ln>
            <a:noFill/>
          </a:ln>
        </p:spPr>
      </p:pic>
      <p:cxnSp>
        <p:nvCxnSpPr>
          <p:cNvPr id="666" name="Shape 666"/>
          <p:cNvCxnSpPr/>
          <p:nvPr/>
        </p:nvCxnSpPr>
        <p:spPr>
          <a:xfrm>
            <a:off x="457181" y="457200"/>
            <a:ext cx="8448600" cy="0"/>
          </a:xfrm>
          <a:prstGeom prst="straightConnector1">
            <a:avLst/>
          </a:prstGeom>
          <a:noFill/>
          <a:ln>
            <a:noFill/>
          </a:ln>
        </p:spPr>
      </p:cxnSp>
      <p:cxnSp>
        <p:nvCxnSpPr>
          <p:cNvPr id="667" name="Shape 667"/>
          <p:cNvCxnSpPr/>
          <p:nvPr/>
        </p:nvCxnSpPr>
        <p:spPr>
          <a:xfrm>
            <a:off x="457181" y="877824"/>
            <a:ext cx="8448600" cy="0"/>
          </a:xfrm>
          <a:prstGeom prst="straightConnector1">
            <a:avLst/>
          </a:prstGeom>
          <a:noFill/>
          <a:ln>
            <a:noFill/>
          </a:ln>
        </p:spPr>
      </p:cxnSp>
      <p:sp>
        <p:nvSpPr>
          <p:cNvPr id="668" name="Shape 668"/>
          <p:cNvSpPr/>
          <p:nvPr/>
        </p:nvSpPr>
        <p:spPr>
          <a:xfrm>
            <a:off x="4068914"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669" name="Shape 669"/>
          <p:cNvSpPr/>
          <p:nvPr/>
        </p:nvSpPr>
        <p:spPr>
          <a:xfrm>
            <a:off x="6610843"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670" name="Shape 670"/>
          <p:cNvSpPr txBox="1"/>
          <p:nvPr>
            <p:ph idx="1" type="body"/>
          </p:nvPr>
        </p:nvSpPr>
        <p:spPr>
          <a:xfrm>
            <a:off x="1325826" y="1426464"/>
            <a:ext cx="1664100" cy="28530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671" name="Shape 671"/>
        <p:cNvGrpSpPr/>
        <p:nvPr/>
      </p:nvGrpSpPr>
      <p:grpSpPr>
        <a:xfrm>
          <a:off x="0" y="0"/>
          <a:ext cx="0" cy="0"/>
          <a:chOff x="0" y="0"/>
          <a:chExt cx="0" cy="0"/>
        </a:xfrm>
      </p:grpSpPr>
      <p:cxnSp>
        <p:nvCxnSpPr>
          <p:cNvPr id="672" name="Shape 672"/>
          <p:cNvCxnSpPr/>
          <p:nvPr/>
        </p:nvCxnSpPr>
        <p:spPr>
          <a:xfrm>
            <a:off x="457181" y="457200"/>
            <a:ext cx="8448600" cy="0"/>
          </a:xfrm>
          <a:prstGeom prst="straightConnector1">
            <a:avLst/>
          </a:prstGeom>
          <a:noFill/>
          <a:ln>
            <a:noFill/>
          </a:ln>
        </p:spPr>
      </p:cxnSp>
      <p:cxnSp>
        <p:nvCxnSpPr>
          <p:cNvPr id="673" name="Shape 673"/>
          <p:cNvCxnSpPr/>
          <p:nvPr/>
        </p:nvCxnSpPr>
        <p:spPr>
          <a:xfrm>
            <a:off x="457181" y="877824"/>
            <a:ext cx="8448600" cy="0"/>
          </a:xfrm>
          <a:prstGeom prst="straightConnector1">
            <a:avLst/>
          </a:prstGeom>
          <a:noFill/>
          <a:ln>
            <a:noFill/>
          </a:ln>
        </p:spPr>
      </p:cxnSp>
      <p:sp>
        <p:nvSpPr>
          <p:cNvPr id="674" name="Shape 674"/>
          <p:cNvSpPr/>
          <p:nvPr/>
        </p:nvSpPr>
        <p:spPr>
          <a:xfrm>
            <a:off x="472176" y="1661562"/>
            <a:ext cx="21600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
        <p:nvSpPr>
          <p:cNvPr id="675" name="Shape 675"/>
          <p:cNvSpPr/>
          <p:nvPr/>
        </p:nvSpPr>
        <p:spPr>
          <a:xfrm>
            <a:off x="3158100" y="1658410"/>
            <a:ext cx="21600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
        <p:nvSpPr>
          <p:cNvPr id="676" name="Shape 676"/>
          <p:cNvSpPr/>
          <p:nvPr/>
        </p:nvSpPr>
        <p:spPr>
          <a:xfrm>
            <a:off x="5334265" y="1745086"/>
            <a:ext cx="21600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677" name="Shape 677"/>
        <p:cNvGrpSpPr/>
        <p:nvPr/>
      </p:nvGrpSpPr>
      <p:grpSpPr>
        <a:xfrm>
          <a:off x="0" y="0"/>
          <a:ext cx="0" cy="0"/>
          <a:chOff x="0" y="0"/>
          <a:chExt cx="0" cy="0"/>
        </a:xfrm>
      </p:grpSpPr>
      <p:cxnSp>
        <p:nvCxnSpPr>
          <p:cNvPr id="678" name="Shape 678"/>
          <p:cNvCxnSpPr/>
          <p:nvPr/>
        </p:nvCxnSpPr>
        <p:spPr>
          <a:xfrm>
            <a:off x="457181" y="457200"/>
            <a:ext cx="8448600" cy="0"/>
          </a:xfrm>
          <a:prstGeom prst="straightConnector1">
            <a:avLst/>
          </a:prstGeom>
          <a:noFill/>
          <a:ln>
            <a:noFill/>
          </a:ln>
        </p:spPr>
      </p:cxnSp>
      <p:cxnSp>
        <p:nvCxnSpPr>
          <p:cNvPr id="679" name="Shape 679"/>
          <p:cNvCxnSpPr/>
          <p:nvPr/>
        </p:nvCxnSpPr>
        <p:spPr>
          <a:xfrm>
            <a:off x="457181" y="877824"/>
            <a:ext cx="8448600" cy="0"/>
          </a:xfrm>
          <a:prstGeom prst="straightConnector1">
            <a:avLst/>
          </a:prstGeom>
          <a:noFill/>
          <a:ln>
            <a:noFill/>
          </a:ln>
        </p:spPr>
      </p:cxnSp>
      <p:grpSp>
        <p:nvGrpSpPr>
          <p:cNvPr id="680" name="Shape 680"/>
          <p:cNvGrpSpPr/>
          <p:nvPr/>
        </p:nvGrpSpPr>
        <p:grpSpPr>
          <a:xfrm>
            <a:off x="457181" y="1316736"/>
            <a:ext cx="914328" cy="914328"/>
            <a:chOff x="0" y="0"/>
            <a:chExt cx="1269900" cy="1269900"/>
          </a:xfrm>
        </p:grpSpPr>
        <p:pic>
          <p:nvPicPr>
            <p:cNvPr id="681" name="Shape 681"/>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682" name="Shape 682"/>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000000"/>
                  </a:solidFill>
                  <a:latin typeface="Arial"/>
                  <a:ea typeface="Arial"/>
                  <a:cs typeface="Arial"/>
                  <a:sym typeface="Arial"/>
                </a:rPr>
                <a:t>INSERT STICKER</a:t>
              </a:r>
              <a:br>
                <a:rPr b="1" i="0" lang="en-US" sz="1300" u="none" cap="none" strike="noStrike">
                  <a:solidFill>
                    <a:srgbClr val="000000"/>
                  </a:solidFill>
                  <a:latin typeface="Arial"/>
                  <a:ea typeface="Arial"/>
                  <a:cs typeface="Arial"/>
                  <a:sym typeface="Arial"/>
                </a:rPr>
              </a:br>
              <a:r>
                <a:rPr b="1" i="0" lang="en-US" sz="1300" u="none" cap="none" strike="noStrike">
                  <a:solidFill>
                    <a:srgbClr val="000000"/>
                  </a:solidFill>
                  <a:latin typeface="Arial"/>
                  <a:ea typeface="Arial"/>
                  <a:cs typeface="Arial"/>
                  <a:sym typeface="Arial"/>
                </a:rPr>
                <a:t>TEXT</a:t>
              </a:r>
              <a:endParaRPr sz="1000"/>
            </a:p>
          </p:txBody>
        </p:sp>
      </p:grpSp>
      <p:grpSp>
        <p:nvGrpSpPr>
          <p:cNvPr id="683" name="Shape 683"/>
          <p:cNvGrpSpPr/>
          <p:nvPr/>
        </p:nvGrpSpPr>
        <p:grpSpPr>
          <a:xfrm>
            <a:off x="1554417" y="1316736"/>
            <a:ext cx="914328" cy="914328"/>
            <a:chOff x="0" y="0"/>
            <a:chExt cx="1269900" cy="1269900"/>
          </a:xfrm>
        </p:grpSpPr>
        <p:pic>
          <p:nvPicPr>
            <p:cNvPr id="684" name="Shape 684"/>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685" name="Shape 685"/>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686" name="Shape 686"/>
          <p:cNvGrpSpPr/>
          <p:nvPr/>
        </p:nvGrpSpPr>
        <p:grpSpPr>
          <a:xfrm>
            <a:off x="457181" y="2404872"/>
            <a:ext cx="914328" cy="914328"/>
            <a:chOff x="0" y="0"/>
            <a:chExt cx="1269900" cy="1269900"/>
          </a:xfrm>
        </p:grpSpPr>
        <p:pic>
          <p:nvPicPr>
            <p:cNvPr id="687" name="Shape 687"/>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688" name="Shape 688"/>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689" name="Shape 689"/>
          <p:cNvGrpSpPr/>
          <p:nvPr/>
        </p:nvGrpSpPr>
        <p:grpSpPr>
          <a:xfrm>
            <a:off x="1554417" y="2404872"/>
            <a:ext cx="914328" cy="914328"/>
            <a:chOff x="0" y="0"/>
            <a:chExt cx="1269900" cy="1269900"/>
          </a:xfrm>
        </p:grpSpPr>
        <p:pic>
          <p:nvPicPr>
            <p:cNvPr id="690" name="Shape 690"/>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691" name="Shape 691"/>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692" name="Shape 692"/>
          <p:cNvGrpSpPr/>
          <p:nvPr/>
        </p:nvGrpSpPr>
        <p:grpSpPr>
          <a:xfrm>
            <a:off x="457181" y="3511296"/>
            <a:ext cx="914328" cy="914328"/>
            <a:chOff x="0" y="0"/>
            <a:chExt cx="1269900" cy="1269900"/>
          </a:xfrm>
        </p:grpSpPr>
        <p:pic>
          <p:nvPicPr>
            <p:cNvPr id="693" name="Shape 693"/>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694" name="Shape 694"/>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695" name="Shape 695"/>
          <p:cNvGrpSpPr/>
          <p:nvPr/>
        </p:nvGrpSpPr>
        <p:grpSpPr>
          <a:xfrm>
            <a:off x="1554417" y="3511296"/>
            <a:ext cx="914328" cy="914328"/>
            <a:chOff x="0" y="0"/>
            <a:chExt cx="1269900" cy="1269900"/>
          </a:xfrm>
        </p:grpSpPr>
        <p:pic>
          <p:nvPicPr>
            <p:cNvPr id="696" name="Shape 696"/>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697" name="Shape 697"/>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sp>
        <p:nvSpPr>
          <p:cNvPr id="698" name="Shape 698"/>
          <p:cNvSpPr/>
          <p:nvPr/>
        </p:nvSpPr>
        <p:spPr>
          <a:xfrm>
            <a:off x="6329105" y="1316736"/>
            <a:ext cx="2329884" cy="146307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201175" lIns="201175" spcFirstLastPara="1" rIns="201175" wrap="square" tIns="201175">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699" name="Shape 699"/>
          <p:cNvGrpSpPr/>
          <p:nvPr/>
        </p:nvGrpSpPr>
        <p:grpSpPr>
          <a:xfrm>
            <a:off x="2916816" y="1316735"/>
            <a:ext cx="1462968" cy="1462968"/>
            <a:chOff x="0" y="0"/>
            <a:chExt cx="2031900" cy="2031900"/>
          </a:xfrm>
        </p:grpSpPr>
        <p:pic>
          <p:nvPicPr>
            <p:cNvPr id="700" name="Shape 700"/>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701" name="Shape 701"/>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000000"/>
                  </a:solidFill>
                  <a:latin typeface="Arial"/>
                  <a:ea typeface="Arial"/>
                  <a:cs typeface="Arial"/>
                  <a:sym typeface="Arial"/>
                </a:rPr>
                <a:t>INSERT TERM</a:t>
              </a:r>
              <a:endParaRPr sz="1000"/>
            </a:p>
          </p:txBody>
        </p:sp>
        <p:sp>
          <p:nvSpPr>
            <p:cNvPr id="702" name="Shape 702"/>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03" name="Shape 703"/>
          <p:cNvGrpSpPr/>
          <p:nvPr/>
        </p:nvGrpSpPr>
        <p:grpSpPr>
          <a:xfrm>
            <a:off x="4580957" y="1316735"/>
            <a:ext cx="1462968" cy="1462968"/>
            <a:chOff x="0" y="0"/>
            <a:chExt cx="2031900" cy="2031900"/>
          </a:xfrm>
        </p:grpSpPr>
        <p:pic>
          <p:nvPicPr>
            <p:cNvPr id="704" name="Shape 704"/>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705" name="Shape 705"/>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706" name="Shape 706"/>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07" name="Shape 707"/>
          <p:cNvGrpSpPr/>
          <p:nvPr/>
        </p:nvGrpSpPr>
        <p:grpSpPr>
          <a:xfrm>
            <a:off x="2916816" y="2962655"/>
            <a:ext cx="1462968" cy="1462968"/>
            <a:chOff x="0" y="0"/>
            <a:chExt cx="2031900" cy="2031900"/>
          </a:xfrm>
        </p:grpSpPr>
        <p:pic>
          <p:nvPicPr>
            <p:cNvPr id="708" name="Shape 708"/>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709" name="Shape 709"/>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710" name="Shape 710"/>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11" name="Shape 711"/>
          <p:cNvGrpSpPr/>
          <p:nvPr/>
        </p:nvGrpSpPr>
        <p:grpSpPr>
          <a:xfrm>
            <a:off x="4580957" y="2962655"/>
            <a:ext cx="1462968" cy="1462968"/>
            <a:chOff x="0" y="0"/>
            <a:chExt cx="2031900" cy="2031900"/>
          </a:xfrm>
        </p:grpSpPr>
        <p:pic>
          <p:nvPicPr>
            <p:cNvPr id="712" name="Shape 712"/>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713" name="Shape 713"/>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714" name="Shape 714"/>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715" name="Shape 715"/>
          <p:cNvSpPr/>
          <p:nvPr/>
        </p:nvSpPr>
        <p:spPr>
          <a:xfrm>
            <a:off x="6329105" y="2962656"/>
            <a:ext cx="2329884" cy="146307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201175" lIns="201175" spcFirstLastPara="1" rIns="201175" wrap="square" tIns="201175">
            <a:noAutofit/>
          </a:bodyPr>
          <a:lstStyle/>
          <a:p>
            <a:pPr indent="0" lvl="0" marL="0" marR="0" rtl="0" algn="l">
              <a:lnSpc>
                <a:spcPct val="133333"/>
              </a:lnSpc>
              <a:spcBef>
                <a:spcPts val="0"/>
              </a:spcBef>
              <a:spcAft>
                <a:spcPts val="0"/>
              </a:spcAft>
              <a:buNone/>
            </a:pPr>
            <a:r>
              <a:rPr b="0" i="0" lang="en-US"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716" name="Shape 716"/>
        <p:cNvGrpSpPr/>
        <p:nvPr/>
      </p:nvGrpSpPr>
      <p:grpSpPr>
        <a:xfrm>
          <a:off x="0" y="0"/>
          <a:ext cx="0" cy="0"/>
          <a:chOff x="0" y="0"/>
          <a:chExt cx="0" cy="0"/>
        </a:xfrm>
      </p:grpSpPr>
      <p:cxnSp>
        <p:nvCxnSpPr>
          <p:cNvPr id="717" name="Shape 717"/>
          <p:cNvCxnSpPr/>
          <p:nvPr/>
        </p:nvCxnSpPr>
        <p:spPr>
          <a:xfrm>
            <a:off x="457181" y="457200"/>
            <a:ext cx="8448600" cy="0"/>
          </a:xfrm>
          <a:prstGeom prst="straightConnector1">
            <a:avLst/>
          </a:prstGeom>
          <a:noFill/>
          <a:ln>
            <a:noFill/>
          </a:ln>
        </p:spPr>
      </p:cxnSp>
      <p:cxnSp>
        <p:nvCxnSpPr>
          <p:cNvPr id="718" name="Shape 718"/>
          <p:cNvCxnSpPr/>
          <p:nvPr/>
        </p:nvCxnSpPr>
        <p:spPr>
          <a:xfrm>
            <a:off x="457181" y="877824"/>
            <a:ext cx="8448600" cy="0"/>
          </a:xfrm>
          <a:prstGeom prst="straightConnector1">
            <a:avLst/>
          </a:prstGeom>
          <a:noFill/>
          <a:ln>
            <a:noFill/>
          </a:ln>
        </p:spPr>
      </p:cxnSp>
      <p:grpSp>
        <p:nvGrpSpPr>
          <p:cNvPr id="719" name="Shape 719"/>
          <p:cNvGrpSpPr/>
          <p:nvPr/>
        </p:nvGrpSpPr>
        <p:grpSpPr>
          <a:xfrm>
            <a:off x="996655" y="2253996"/>
            <a:ext cx="914328" cy="914328"/>
            <a:chOff x="0" y="0"/>
            <a:chExt cx="1269900" cy="1269900"/>
          </a:xfrm>
        </p:grpSpPr>
        <p:pic>
          <p:nvPicPr>
            <p:cNvPr id="720" name="Shape 720"/>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721" name="Shape 721"/>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EXERCISE</a:t>
              </a:r>
              <a:endParaRPr sz="1000"/>
            </a:p>
          </p:txBody>
        </p:sp>
      </p:grpSp>
      <p:cxnSp>
        <p:nvCxnSpPr>
          <p:cNvPr id="722" name="Shape 722"/>
          <p:cNvCxnSpPr/>
          <p:nvPr/>
        </p:nvCxnSpPr>
        <p:spPr>
          <a:xfrm flipH="1" rot="10800000">
            <a:off x="2816237" y="2335162"/>
            <a:ext cx="2689200" cy="300"/>
          </a:xfrm>
          <a:prstGeom prst="straightConnector1">
            <a:avLst/>
          </a:prstGeom>
          <a:noFill/>
          <a:ln>
            <a:noFill/>
          </a:ln>
        </p:spPr>
      </p:cxnSp>
      <p:cxnSp>
        <p:nvCxnSpPr>
          <p:cNvPr id="723" name="Shape 723"/>
          <p:cNvCxnSpPr/>
          <p:nvPr/>
        </p:nvCxnSpPr>
        <p:spPr>
          <a:xfrm flipH="1" rot="10800000">
            <a:off x="2816237" y="3874462"/>
            <a:ext cx="2689200" cy="300"/>
          </a:xfrm>
          <a:prstGeom prst="straightConnector1">
            <a:avLst/>
          </a:prstGeom>
          <a:noFill/>
          <a:ln>
            <a:noFill/>
          </a:ln>
        </p:spPr>
      </p:cxnSp>
      <p:sp>
        <p:nvSpPr>
          <p:cNvPr id="724" name="Shape 724"/>
          <p:cNvSpPr/>
          <p:nvPr/>
        </p:nvSpPr>
        <p:spPr>
          <a:xfrm>
            <a:off x="2816237" y="2152581"/>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TIMING</a:t>
            </a:r>
            <a:endParaRPr sz="1000"/>
          </a:p>
        </p:txBody>
      </p:sp>
      <p:sp>
        <p:nvSpPr>
          <p:cNvPr id="725" name="Shape 725"/>
          <p:cNvSpPr/>
          <p:nvPr/>
        </p:nvSpPr>
        <p:spPr>
          <a:xfrm>
            <a:off x="2816237" y="3682738"/>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DELIVERABLE</a:t>
            </a:r>
            <a:endParaRPr sz="1000"/>
          </a:p>
        </p:txBody>
      </p:sp>
      <p:cxnSp>
        <p:nvCxnSpPr>
          <p:cNvPr id="726" name="Shape 726"/>
          <p:cNvCxnSpPr/>
          <p:nvPr/>
        </p:nvCxnSpPr>
        <p:spPr>
          <a:xfrm flipH="1" rot="10800000">
            <a:off x="2816237" y="1600476"/>
            <a:ext cx="2689200" cy="300"/>
          </a:xfrm>
          <a:prstGeom prst="straightConnector1">
            <a:avLst/>
          </a:prstGeom>
          <a:noFill/>
          <a:ln>
            <a:noFill/>
          </a:ln>
        </p:spPr>
      </p:cxnSp>
      <p:sp>
        <p:nvSpPr>
          <p:cNvPr id="727" name="Shape 727"/>
          <p:cNvSpPr/>
          <p:nvPr/>
        </p:nvSpPr>
        <p:spPr>
          <a:xfrm>
            <a:off x="2816237" y="1417895"/>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OBJECTIVE(S)</a:t>
            </a:r>
            <a:endParaRPr sz="1000"/>
          </a:p>
        </p:txBody>
      </p:sp>
      <p:cxnSp>
        <p:nvCxnSpPr>
          <p:cNvPr id="728" name="Shape 728"/>
          <p:cNvCxnSpPr/>
          <p:nvPr/>
        </p:nvCxnSpPr>
        <p:spPr>
          <a:xfrm rot="10800000">
            <a:off x="2322481" y="1298679"/>
            <a:ext cx="0" cy="31899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lide">
  <p:cSld name="Exercise Slide">
    <p:spTree>
      <p:nvGrpSpPr>
        <p:cNvPr id="78" name="Shape 78"/>
        <p:cNvGrpSpPr/>
        <p:nvPr/>
      </p:nvGrpSpPr>
      <p:grpSpPr>
        <a:xfrm>
          <a:off x="0" y="0"/>
          <a:ext cx="0" cy="0"/>
          <a:chOff x="0" y="0"/>
          <a:chExt cx="0" cy="0"/>
        </a:xfrm>
      </p:grpSpPr>
      <p:cxnSp>
        <p:nvCxnSpPr>
          <p:cNvPr id="79" name="Shape 79"/>
          <p:cNvCxnSpPr/>
          <p:nvPr/>
        </p:nvCxnSpPr>
        <p:spPr>
          <a:xfrm rot="10800000">
            <a:off x="453938" y="2082800"/>
            <a:ext cx="27036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80" name="Shape 80"/>
          <p:cNvCxnSpPr/>
          <p:nvPr/>
        </p:nvCxnSpPr>
        <p:spPr>
          <a:xfrm>
            <a:off x="3386138" y="2085975"/>
            <a:ext cx="52722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81" name="Shape 81"/>
          <p:cNvCxnSpPr/>
          <p:nvPr/>
        </p:nvCxnSpPr>
        <p:spPr>
          <a:xfrm rot="10800000">
            <a:off x="453938" y="3657600"/>
            <a:ext cx="27036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82" name="Shape 82"/>
          <p:cNvCxnSpPr/>
          <p:nvPr/>
        </p:nvCxnSpPr>
        <p:spPr>
          <a:xfrm rot="10800000">
            <a:off x="3371738" y="3651250"/>
            <a:ext cx="5272200" cy="0"/>
          </a:xfrm>
          <a:prstGeom prst="straightConnector1">
            <a:avLst/>
          </a:prstGeom>
          <a:solidFill>
            <a:schemeClr val="accent1"/>
          </a:solidFill>
          <a:ln cap="flat" cmpd="sng" w="9525">
            <a:solidFill>
              <a:schemeClr val="dk1"/>
            </a:solidFill>
            <a:prstDash val="solid"/>
            <a:round/>
            <a:headEnd len="sm" w="sm" type="none"/>
            <a:tailEnd len="sm" w="sm" type="none"/>
          </a:ln>
        </p:spPr>
      </p:cxnSp>
      <p:sp>
        <p:nvSpPr>
          <p:cNvPr id="83" name="Shape 83"/>
          <p:cNvSpPr txBox="1"/>
          <p:nvPr>
            <p:ph idx="1" type="body"/>
          </p:nvPr>
        </p:nvSpPr>
        <p:spPr>
          <a:xfrm>
            <a:off x="468612" y="1491734"/>
            <a:ext cx="2688900" cy="490200"/>
          </a:xfrm>
          <a:prstGeom prst="rect">
            <a:avLst/>
          </a:prstGeom>
          <a:noFill/>
          <a:ln>
            <a:noFill/>
          </a:ln>
        </p:spPr>
        <p:txBody>
          <a:bodyPr anchorCtr="0" anchor="b" bIns="91425" lIns="91425" spcFirstLastPara="1" rIns="91425" wrap="square" tIns="914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84" name="Shape 84"/>
          <p:cNvSpPr txBox="1"/>
          <p:nvPr>
            <p:ph idx="2" type="body"/>
          </p:nvPr>
        </p:nvSpPr>
        <p:spPr>
          <a:xfrm>
            <a:off x="468612" y="2158557"/>
            <a:ext cx="2688900" cy="1200300"/>
          </a:xfrm>
          <a:prstGeom prst="rect">
            <a:avLst/>
          </a:prstGeom>
          <a:noFill/>
          <a:ln>
            <a:noFill/>
          </a:ln>
        </p:spPr>
        <p:txBody>
          <a:bodyPr anchorCtr="0" anchor="t" bIns="91425" lIns="91425" spcFirstLastPara="1" rIns="91425" wrap="square" tIns="91425"/>
          <a:lstStyle>
            <a:lvl1pPr indent="-228600" lvl="0" marL="457200" rtl="0">
              <a:lnSpc>
                <a:spcPct val="100000"/>
              </a:lnSpc>
              <a:spcBef>
                <a:spcPts val="0"/>
              </a:spcBef>
              <a:spcAft>
                <a:spcPts val="0"/>
              </a:spcAft>
              <a:buSzPts val="1400"/>
              <a:buNone/>
              <a:defRPr sz="1400"/>
            </a:lvl1pPr>
            <a:lvl2pPr indent="-317500" lvl="1" marL="914400" rtl="0">
              <a:lnSpc>
                <a:spcPct val="100000"/>
              </a:lnSpc>
              <a:spcBef>
                <a:spcPts val="0"/>
              </a:spcBef>
              <a:spcAft>
                <a:spcPts val="0"/>
              </a:spcAft>
              <a:buSzPts val="1400"/>
              <a:buChar char="○"/>
              <a:defRPr sz="1400"/>
            </a:lvl2pPr>
            <a:lvl3pPr indent="-317500" lvl="2" marL="1371600" rtl="0">
              <a:spcBef>
                <a:spcPts val="0"/>
              </a:spcBef>
              <a:spcAft>
                <a:spcPts val="0"/>
              </a:spcAft>
              <a:buSzPts val="1400"/>
              <a:buChar char="■"/>
              <a:defRPr sz="17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85" name="Shape 85"/>
          <p:cNvSpPr txBox="1"/>
          <p:nvPr>
            <p:ph idx="3" type="body"/>
          </p:nvPr>
        </p:nvSpPr>
        <p:spPr>
          <a:xfrm>
            <a:off x="371265" y="495300"/>
            <a:ext cx="7129800" cy="304800"/>
          </a:xfrm>
          <a:prstGeom prst="rect">
            <a:avLst/>
          </a:prstGeom>
          <a:noFill/>
          <a:ln>
            <a:noFill/>
          </a:ln>
        </p:spPr>
        <p:txBody>
          <a:bodyPr anchorCtr="0" anchor="t" bIns="91425" lIns="91425" spcFirstLastPara="1" rIns="91425" wrap="square" tIns="91425"/>
          <a:lstStyle>
            <a:lvl1pPr indent="-228600" lvl="0" marL="457200" marR="0" rtl="0" algn="l">
              <a:lnSpc>
                <a:spcPct val="106521"/>
              </a:lnSpc>
              <a:spcBef>
                <a:spcPts val="0"/>
              </a:spcBef>
              <a:spcAft>
                <a:spcPts val="0"/>
              </a:spcAft>
              <a:buSzPts val="1400"/>
              <a:buFont typeface="Merriweather Sans"/>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86" name="Shape 86"/>
          <p:cNvSpPr txBox="1"/>
          <p:nvPr>
            <p:ph idx="4" type="body"/>
          </p:nvPr>
        </p:nvSpPr>
        <p:spPr>
          <a:xfrm>
            <a:off x="3386137" y="1494184"/>
            <a:ext cx="5257800" cy="490200"/>
          </a:xfrm>
          <a:prstGeom prst="rect">
            <a:avLst/>
          </a:prstGeom>
          <a:noFill/>
          <a:ln>
            <a:noFill/>
          </a:ln>
        </p:spPr>
        <p:txBody>
          <a:bodyPr anchorCtr="0" anchor="b" bIns="91425" lIns="91425" spcFirstLastPara="1" rIns="91425" wrap="square" tIns="914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87" name="Shape 87"/>
          <p:cNvSpPr txBox="1"/>
          <p:nvPr>
            <p:ph idx="5" type="body"/>
          </p:nvPr>
        </p:nvSpPr>
        <p:spPr>
          <a:xfrm>
            <a:off x="3386137" y="2161007"/>
            <a:ext cx="1219200" cy="1111800"/>
          </a:xfrm>
          <a:prstGeom prst="rect">
            <a:avLst/>
          </a:prstGeom>
          <a:noFill/>
          <a:ln>
            <a:noFill/>
          </a:ln>
        </p:spPr>
        <p:txBody>
          <a:bodyPr anchorCtr="0" anchor="t" bIns="91425" lIns="91425" spcFirstLastPara="1" rIns="91425" wrap="square" tIns="91425"/>
          <a:lstStyle>
            <a:lvl1pPr indent="-228600" lvl="0" marL="457200" rtl="0">
              <a:lnSpc>
                <a:spcPct val="100000"/>
              </a:lnSpc>
              <a:spcBef>
                <a:spcPts val="0"/>
              </a:spcBef>
              <a:spcAft>
                <a:spcPts val="0"/>
              </a:spcAft>
              <a:buSzPts val="1400"/>
              <a:buNone/>
              <a:defRPr i="1" sz="1400"/>
            </a:lvl1pPr>
            <a:lvl2pPr indent="-317500" lvl="1" marL="914400" rtl="0">
              <a:spcBef>
                <a:spcPts val="0"/>
              </a:spcBef>
              <a:spcAft>
                <a:spcPts val="0"/>
              </a:spcAft>
              <a:buSzPts val="1400"/>
              <a:buChar char="○"/>
              <a:defRPr sz="1700"/>
            </a:lvl2pPr>
            <a:lvl3pPr indent="-317500" lvl="2" marL="1371600" rtl="0">
              <a:spcBef>
                <a:spcPts val="0"/>
              </a:spcBef>
              <a:spcAft>
                <a:spcPts val="0"/>
              </a:spcAft>
              <a:buSzPts val="1400"/>
              <a:buChar char="■"/>
              <a:defRPr sz="17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88" name="Shape 88"/>
          <p:cNvSpPr txBox="1"/>
          <p:nvPr>
            <p:ph idx="6" type="body"/>
          </p:nvPr>
        </p:nvSpPr>
        <p:spPr>
          <a:xfrm>
            <a:off x="4853747" y="2161007"/>
            <a:ext cx="3790200" cy="1111800"/>
          </a:xfrm>
          <a:prstGeom prst="rect">
            <a:avLst/>
          </a:prstGeom>
          <a:noFill/>
          <a:ln>
            <a:noFill/>
          </a:ln>
        </p:spPr>
        <p:txBody>
          <a:bodyPr anchorCtr="0" anchor="t" bIns="91425" lIns="91425" spcFirstLastPara="1" rIns="91425" wrap="square" tIns="91425"/>
          <a:lstStyle>
            <a:lvl1pPr indent="-317500" lvl="0" marL="457200" rtl="0">
              <a:lnSpc>
                <a:spcPct val="100000"/>
              </a:lnSpc>
              <a:spcBef>
                <a:spcPts val="0"/>
              </a:spcBef>
              <a:spcAft>
                <a:spcPts val="0"/>
              </a:spcAft>
              <a:buSzPts val="1400"/>
              <a:buAutoNum type="arabicPeriod"/>
              <a:defRPr sz="1400"/>
            </a:lvl1pPr>
            <a:lvl2pPr indent="-317500" lvl="1" marL="914400" rtl="0">
              <a:spcBef>
                <a:spcPts val="0"/>
              </a:spcBef>
              <a:spcAft>
                <a:spcPts val="0"/>
              </a:spcAft>
              <a:buSzPts val="1400"/>
              <a:buChar char="○"/>
              <a:defRPr sz="1700"/>
            </a:lvl2pPr>
            <a:lvl3pPr indent="-317500" lvl="2" marL="1371600" rtl="0">
              <a:spcBef>
                <a:spcPts val="0"/>
              </a:spcBef>
              <a:spcAft>
                <a:spcPts val="0"/>
              </a:spcAft>
              <a:buSzPts val="1400"/>
              <a:buChar char="■"/>
              <a:defRPr sz="17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89" name="Shape 89"/>
          <p:cNvSpPr txBox="1"/>
          <p:nvPr>
            <p:ph idx="7" type="body"/>
          </p:nvPr>
        </p:nvSpPr>
        <p:spPr>
          <a:xfrm>
            <a:off x="468612" y="3070370"/>
            <a:ext cx="2688900" cy="490200"/>
          </a:xfrm>
          <a:prstGeom prst="rect">
            <a:avLst/>
          </a:prstGeom>
          <a:noFill/>
          <a:ln>
            <a:noFill/>
          </a:ln>
        </p:spPr>
        <p:txBody>
          <a:bodyPr anchorCtr="0" anchor="b" bIns="91425" lIns="91425" spcFirstLastPara="1" rIns="91425" wrap="square" tIns="914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90" name="Shape 90"/>
          <p:cNvSpPr txBox="1"/>
          <p:nvPr>
            <p:ph idx="8" type="body"/>
          </p:nvPr>
        </p:nvSpPr>
        <p:spPr>
          <a:xfrm>
            <a:off x="468612" y="3737193"/>
            <a:ext cx="2688900" cy="1406400"/>
          </a:xfrm>
          <a:prstGeom prst="rect">
            <a:avLst/>
          </a:prstGeom>
          <a:noFill/>
          <a:ln>
            <a:noFill/>
          </a:ln>
        </p:spPr>
        <p:txBody>
          <a:bodyPr anchorCtr="0" anchor="t" bIns="91425" lIns="91425" spcFirstLastPara="1" rIns="91425" wrap="square" tIns="91425"/>
          <a:lstStyle>
            <a:lvl1pPr indent="-228600" lvl="0" marL="457200" rtl="0">
              <a:lnSpc>
                <a:spcPct val="100000"/>
              </a:lnSpc>
              <a:spcBef>
                <a:spcPts val="0"/>
              </a:spcBef>
              <a:spcAft>
                <a:spcPts val="0"/>
              </a:spcAft>
              <a:buSzPts val="1400"/>
              <a:buNone/>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91" name="Shape 91"/>
          <p:cNvSpPr txBox="1"/>
          <p:nvPr>
            <p:ph idx="9" type="body"/>
          </p:nvPr>
        </p:nvSpPr>
        <p:spPr>
          <a:xfrm>
            <a:off x="3386137" y="2933700"/>
            <a:ext cx="5257800" cy="619800"/>
          </a:xfrm>
          <a:prstGeom prst="rect">
            <a:avLst/>
          </a:prstGeom>
          <a:noFill/>
          <a:ln>
            <a:noFill/>
          </a:ln>
        </p:spPr>
        <p:txBody>
          <a:bodyPr anchorCtr="0" anchor="b" bIns="91425" lIns="91425" spcFirstLastPara="1" rIns="91425" wrap="square" tIns="914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92" name="Shape 92"/>
          <p:cNvSpPr txBox="1"/>
          <p:nvPr>
            <p:ph idx="13" type="body"/>
          </p:nvPr>
        </p:nvSpPr>
        <p:spPr>
          <a:xfrm>
            <a:off x="3386137" y="3730063"/>
            <a:ext cx="5257800" cy="1406400"/>
          </a:xfrm>
          <a:prstGeom prst="rect">
            <a:avLst/>
          </a:prstGeom>
          <a:noFill/>
          <a:ln>
            <a:noFill/>
          </a:ln>
        </p:spPr>
        <p:txBody>
          <a:bodyPr anchorCtr="0" anchor="t" bIns="91425" lIns="91425" spcFirstLastPara="1" rIns="91425" wrap="square" tIns="91425"/>
          <a:lstStyle>
            <a:lvl1pPr indent="-228600" lvl="0" marL="457200" rtl="0">
              <a:lnSpc>
                <a:spcPct val="100000"/>
              </a:lnSpc>
              <a:spcBef>
                <a:spcPts val="0"/>
              </a:spcBef>
              <a:spcAft>
                <a:spcPts val="0"/>
              </a:spcAft>
              <a:buSzPts val="1400"/>
              <a:buNone/>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93" name="Shape 93"/>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729" name="Shape 729"/>
        <p:cNvGrpSpPr/>
        <p:nvPr/>
      </p:nvGrpSpPr>
      <p:grpSpPr>
        <a:xfrm>
          <a:off x="0" y="0"/>
          <a:ext cx="0" cy="0"/>
          <a:chOff x="0" y="0"/>
          <a:chExt cx="0" cy="0"/>
        </a:xfrm>
      </p:grpSpPr>
      <p:cxnSp>
        <p:nvCxnSpPr>
          <p:cNvPr id="730" name="Shape 730"/>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731" name="Shape 731"/>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732" name="Shape 732"/>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733" name="Shape 733"/>
        <p:cNvGrpSpPr/>
        <p:nvPr/>
      </p:nvGrpSpPr>
      <p:grpSpPr>
        <a:xfrm>
          <a:off x="0" y="0"/>
          <a:ext cx="0" cy="0"/>
          <a:chOff x="0" y="0"/>
          <a:chExt cx="0" cy="0"/>
        </a:xfrm>
      </p:grpSpPr>
      <p:cxnSp>
        <p:nvCxnSpPr>
          <p:cNvPr id="734" name="Shape 734"/>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735" name="Shape 735"/>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736" name="Shape 736"/>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737" name="Shape 737"/>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738" name="Shape 738"/>
        <p:cNvGrpSpPr/>
        <p:nvPr/>
      </p:nvGrpSpPr>
      <p:grpSpPr>
        <a:xfrm>
          <a:off x="0" y="0"/>
          <a:ext cx="0" cy="0"/>
          <a:chOff x="0" y="0"/>
          <a:chExt cx="0" cy="0"/>
        </a:xfrm>
      </p:grpSpPr>
      <p:cxnSp>
        <p:nvCxnSpPr>
          <p:cNvPr id="739" name="Shape 739"/>
          <p:cNvCxnSpPr/>
          <p:nvPr/>
        </p:nvCxnSpPr>
        <p:spPr>
          <a:xfrm>
            <a:off x="457181" y="457200"/>
            <a:ext cx="8448600" cy="0"/>
          </a:xfrm>
          <a:prstGeom prst="straightConnector1">
            <a:avLst/>
          </a:prstGeom>
          <a:noFill/>
          <a:ln>
            <a:noFill/>
          </a:ln>
        </p:spPr>
      </p:cxnSp>
      <p:cxnSp>
        <p:nvCxnSpPr>
          <p:cNvPr id="740" name="Shape 740"/>
          <p:cNvCxnSpPr/>
          <p:nvPr/>
        </p:nvCxnSpPr>
        <p:spPr>
          <a:xfrm>
            <a:off x="457181" y="877824"/>
            <a:ext cx="8448600" cy="0"/>
          </a:xfrm>
          <a:prstGeom prst="straightConnector1">
            <a:avLst/>
          </a:prstGeom>
          <a:noFill/>
          <a:ln>
            <a:noFill/>
          </a:ln>
        </p:spPr>
      </p:cxnSp>
      <p:grpSp>
        <p:nvGrpSpPr>
          <p:cNvPr id="741" name="Shape 741"/>
          <p:cNvGrpSpPr/>
          <p:nvPr/>
        </p:nvGrpSpPr>
        <p:grpSpPr>
          <a:xfrm>
            <a:off x="996655" y="2253996"/>
            <a:ext cx="914328" cy="914328"/>
            <a:chOff x="0" y="0"/>
            <a:chExt cx="1269900" cy="1269900"/>
          </a:xfrm>
        </p:grpSpPr>
        <p:pic>
          <p:nvPicPr>
            <p:cNvPr id="742" name="Shape 742"/>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743" name="Shape 743"/>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EXERCISE</a:t>
              </a:r>
              <a:endParaRPr sz="1000"/>
            </a:p>
          </p:txBody>
        </p:sp>
      </p:grpSp>
      <p:cxnSp>
        <p:nvCxnSpPr>
          <p:cNvPr id="744" name="Shape 744"/>
          <p:cNvCxnSpPr/>
          <p:nvPr/>
        </p:nvCxnSpPr>
        <p:spPr>
          <a:xfrm rot="10800000">
            <a:off x="2322481" y="1298679"/>
            <a:ext cx="0" cy="31899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745" name="Shape 745"/>
        <p:cNvGrpSpPr/>
        <p:nvPr/>
      </p:nvGrpSpPr>
      <p:grpSpPr>
        <a:xfrm>
          <a:off x="0" y="0"/>
          <a:ext cx="0" cy="0"/>
          <a:chOff x="0" y="0"/>
          <a:chExt cx="0" cy="0"/>
        </a:xfrm>
      </p:grpSpPr>
      <p:cxnSp>
        <p:nvCxnSpPr>
          <p:cNvPr id="746" name="Shape 746"/>
          <p:cNvCxnSpPr/>
          <p:nvPr/>
        </p:nvCxnSpPr>
        <p:spPr>
          <a:xfrm>
            <a:off x="457181" y="457200"/>
            <a:ext cx="8448600" cy="0"/>
          </a:xfrm>
          <a:prstGeom prst="straightConnector1">
            <a:avLst/>
          </a:prstGeom>
          <a:noFill/>
          <a:ln>
            <a:noFill/>
          </a:ln>
        </p:spPr>
      </p:cxnSp>
      <p:cxnSp>
        <p:nvCxnSpPr>
          <p:cNvPr id="747" name="Shape 747"/>
          <p:cNvCxnSpPr/>
          <p:nvPr/>
        </p:nvCxnSpPr>
        <p:spPr>
          <a:xfrm>
            <a:off x="457181" y="877824"/>
            <a:ext cx="8448600" cy="0"/>
          </a:xfrm>
          <a:prstGeom prst="straightConnector1">
            <a:avLst/>
          </a:prstGeom>
          <a:noFill/>
          <a:ln>
            <a:noFill/>
          </a:ln>
        </p:spPr>
      </p:cxnSp>
      <p:cxnSp>
        <p:nvCxnSpPr>
          <p:cNvPr id="748" name="Shape 748"/>
          <p:cNvCxnSpPr/>
          <p:nvPr/>
        </p:nvCxnSpPr>
        <p:spPr>
          <a:xfrm flipH="1" rot="10800000">
            <a:off x="6208523" y="2002236"/>
            <a:ext cx="2689200" cy="300"/>
          </a:xfrm>
          <a:prstGeom prst="straightConnector1">
            <a:avLst/>
          </a:prstGeom>
          <a:noFill/>
          <a:ln>
            <a:noFill/>
          </a:ln>
        </p:spPr>
      </p:cxnSp>
      <p:cxnSp>
        <p:nvCxnSpPr>
          <p:cNvPr id="749" name="Shape 749"/>
          <p:cNvCxnSpPr/>
          <p:nvPr/>
        </p:nvCxnSpPr>
        <p:spPr>
          <a:xfrm flipH="1" rot="10800000">
            <a:off x="457181" y="2002237"/>
            <a:ext cx="5574600" cy="300"/>
          </a:xfrm>
          <a:prstGeom prst="straightConnector1">
            <a:avLst/>
          </a:prstGeom>
          <a:noFill/>
          <a:ln>
            <a:noFill/>
          </a:ln>
        </p:spPr>
      </p:cxnSp>
      <p:sp>
        <p:nvSpPr>
          <p:cNvPr id="750" name="Shape 750"/>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SUMMARY</a:t>
            </a:r>
            <a:endParaRPr sz="1000"/>
          </a:p>
        </p:txBody>
      </p:sp>
      <p:sp>
        <p:nvSpPr>
          <p:cNvPr id="751" name="Shape 751"/>
          <p:cNvSpPr/>
          <p:nvPr/>
        </p:nvSpPr>
        <p:spPr>
          <a:xfrm>
            <a:off x="6217667"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CHALLENGE / QUESTION</a:t>
            </a:r>
            <a:endParaRPr sz="1000"/>
          </a:p>
        </p:txBody>
      </p:sp>
      <p:sp>
        <p:nvSpPr>
          <p:cNvPr id="752" name="Shape 752"/>
          <p:cNvSpPr txBox="1"/>
          <p:nvPr>
            <p:ph idx="12" type="sldNum"/>
          </p:nvPr>
        </p:nvSpPr>
        <p:spPr>
          <a:xfrm>
            <a:off x="8649872" y="532180"/>
            <a:ext cx="2490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753" name="Shape 753"/>
        <p:cNvGrpSpPr/>
        <p:nvPr/>
      </p:nvGrpSpPr>
      <p:grpSpPr>
        <a:xfrm>
          <a:off x="0" y="0"/>
          <a:ext cx="0" cy="0"/>
          <a:chOff x="0" y="0"/>
          <a:chExt cx="0" cy="0"/>
        </a:xfrm>
      </p:grpSpPr>
      <p:sp>
        <p:nvSpPr>
          <p:cNvPr id="754" name="Shape 754"/>
          <p:cNvSpPr txBox="1"/>
          <p:nvPr>
            <p:ph idx="1" type="body"/>
          </p:nvPr>
        </p:nvSpPr>
        <p:spPr>
          <a:xfrm>
            <a:off x="228591" y="228600"/>
            <a:ext cx="8906100" cy="48006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55" name="Shape 755"/>
          <p:cNvSpPr txBox="1"/>
          <p:nvPr>
            <p:ph type="title"/>
          </p:nvPr>
        </p:nvSpPr>
        <p:spPr>
          <a:xfrm>
            <a:off x="457181" y="1060704"/>
            <a:ext cx="8448600" cy="10788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
        <p:nvSpPr>
          <p:cNvPr id="756" name="Shape 756"/>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757" name="Shape 757"/>
        <p:cNvGrpSpPr/>
        <p:nvPr/>
      </p:nvGrpSpPr>
      <p:grpSpPr>
        <a:xfrm>
          <a:off x="0" y="0"/>
          <a:ext cx="0" cy="0"/>
          <a:chOff x="0" y="0"/>
          <a:chExt cx="0" cy="0"/>
        </a:xfrm>
      </p:grpSpPr>
      <p:pic>
        <p:nvPicPr>
          <p:cNvPr id="758" name="Shape 758"/>
          <p:cNvPicPr preferRelativeResize="0"/>
          <p:nvPr/>
        </p:nvPicPr>
        <p:blipFill rotWithShape="1">
          <a:blip r:embed="rId2">
            <a:alphaModFix/>
          </a:blip>
          <a:srcRect b="0" l="0" r="0" t="0"/>
          <a:stretch/>
        </p:blipFill>
        <p:spPr>
          <a:xfrm>
            <a:off x="2386487" y="1119836"/>
            <a:ext cx="4580100" cy="3712500"/>
          </a:xfrm>
          <a:prstGeom prst="rect">
            <a:avLst/>
          </a:prstGeom>
          <a:noFill/>
          <a:ln>
            <a:noFill/>
          </a:ln>
        </p:spPr>
      </p:pic>
      <p:cxnSp>
        <p:nvCxnSpPr>
          <p:cNvPr id="759" name="Shape 759"/>
          <p:cNvCxnSpPr/>
          <p:nvPr/>
        </p:nvCxnSpPr>
        <p:spPr>
          <a:xfrm>
            <a:off x="457181" y="457200"/>
            <a:ext cx="8448600" cy="0"/>
          </a:xfrm>
          <a:prstGeom prst="straightConnector1">
            <a:avLst/>
          </a:prstGeom>
          <a:noFill/>
          <a:ln>
            <a:noFill/>
          </a:ln>
        </p:spPr>
      </p:cxnSp>
      <p:cxnSp>
        <p:nvCxnSpPr>
          <p:cNvPr id="760" name="Shape 760"/>
          <p:cNvCxnSpPr/>
          <p:nvPr/>
        </p:nvCxnSpPr>
        <p:spPr>
          <a:xfrm>
            <a:off x="457181" y="877824"/>
            <a:ext cx="8448600" cy="0"/>
          </a:xfrm>
          <a:prstGeom prst="straightConnector1">
            <a:avLst/>
          </a:prstGeom>
          <a:noFill/>
          <a:ln>
            <a:noFill/>
          </a:ln>
        </p:spPr>
      </p:cxnSp>
      <p:sp>
        <p:nvSpPr>
          <p:cNvPr id="761" name="Shape 761"/>
          <p:cNvSpPr txBox="1"/>
          <p:nvPr>
            <p:ph idx="1" type="body"/>
          </p:nvPr>
        </p:nvSpPr>
        <p:spPr>
          <a:xfrm>
            <a:off x="2596790" y="1298448"/>
            <a:ext cx="4197000" cy="2368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62" name="Shape 762"/>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763" name="Shape 763"/>
        <p:cNvGrpSpPr/>
        <p:nvPr/>
      </p:nvGrpSpPr>
      <p:grpSpPr>
        <a:xfrm>
          <a:off x="0" y="0"/>
          <a:ext cx="0" cy="0"/>
          <a:chOff x="0" y="0"/>
          <a:chExt cx="0" cy="0"/>
        </a:xfrm>
      </p:grpSpPr>
      <p:pic>
        <p:nvPicPr>
          <p:cNvPr id="764" name="Shape 764"/>
          <p:cNvPicPr preferRelativeResize="0"/>
          <p:nvPr/>
        </p:nvPicPr>
        <p:blipFill rotWithShape="1">
          <a:blip r:embed="rId2">
            <a:alphaModFix/>
          </a:blip>
          <a:srcRect b="0" l="0" r="0" t="0"/>
          <a:stretch/>
        </p:blipFill>
        <p:spPr>
          <a:xfrm>
            <a:off x="2012169" y="1120425"/>
            <a:ext cx="5276400" cy="3692400"/>
          </a:xfrm>
          <a:prstGeom prst="rect">
            <a:avLst/>
          </a:prstGeom>
          <a:noFill/>
          <a:ln>
            <a:noFill/>
          </a:ln>
        </p:spPr>
      </p:pic>
      <p:cxnSp>
        <p:nvCxnSpPr>
          <p:cNvPr id="765" name="Shape 765"/>
          <p:cNvCxnSpPr/>
          <p:nvPr/>
        </p:nvCxnSpPr>
        <p:spPr>
          <a:xfrm>
            <a:off x="457181" y="457200"/>
            <a:ext cx="8448600" cy="0"/>
          </a:xfrm>
          <a:prstGeom prst="straightConnector1">
            <a:avLst/>
          </a:prstGeom>
          <a:noFill/>
          <a:ln>
            <a:noFill/>
          </a:ln>
        </p:spPr>
      </p:cxnSp>
      <p:cxnSp>
        <p:nvCxnSpPr>
          <p:cNvPr id="766" name="Shape 766"/>
          <p:cNvCxnSpPr/>
          <p:nvPr/>
        </p:nvCxnSpPr>
        <p:spPr>
          <a:xfrm>
            <a:off x="457181" y="877824"/>
            <a:ext cx="8448600" cy="0"/>
          </a:xfrm>
          <a:prstGeom prst="straightConnector1">
            <a:avLst/>
          </a:prstGeom>
          <a:noFill/>
          <a:ln>
            <a:noFill/>
          </a:ln>
        </p:spPr>
      </p:cxnSp>
      <p:sp>
        <p:nvSpPr>
          <p:cNvPr id="767" name="Shape 767"/>
          <p:cNvSpPr txBox="1"/>
          <p:nvPr>
            <p:ph idx="1" type="body"/>
          </p:nvPr>
        </p:nvSpPr>
        <p:spPr>
          <a:xfrm>
            <a:off x="2706514" y="1325880"/>
            <a:ext cx="3922500" cy="24414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68" name="Shape 768"/>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769" name="Shape 769"/>
        <p:cNvGrpSpPr/>
        <p:nvPr/>
      </p:nvGrpSpPr>
      <p:grpSpPr>
        <a:xfrm>
          <a:off x="0" y="0"/>
          <a:ext cx="0" cy="0"/>
          <a:chOff x="0" y="0"/>
          <a:chExt cx="0" cy="0"/>
        </a:xfrm>
      </p:grpSpPr>
      <p:pic>
        <p:nvPicPr>
          <p:cNvPr id="770" name="Shape 770"/>
          <p:cNvPicPr preferRelativeResize="0"/>
          <p:nvPr/>
        </p:nvPicPr>
        <p:blipFill rotWithShape="1">
          <a:blip r:embed="rId2">
            <a:alphaModFix/>
          </a:blip>
          <a:srcRect b="0" l="0" r="0" t="0"/>
          <a:stretch/>
        </p:blipFill>
        <p:spPr>
          <a:xfrm>
            <a:off x="2258476" y="1088136"/>
            <a:ext cx="4928400" cy="3855300"/>
          </a:xfrm>
          <a:prstGeom prst="rect">
            <a:avLst/>
          </a:prstGeom>
          <a:noFill/>
          <a:ln>
            <a:noFill/>
          </a:ln>
        </p:spPr>
      </p:pic>
      <p:cxnSp>
        <p:nvCxnSpPr>
          <p:cNvPr id="771" name="Shape 771"/>
          <p:cNvCxnSpPr/>
          <p:nvPr/>
        </p:nvCxnSpPr>
        <p:spPr>
          <a:xfrm>
            <a:off x="457181" y="457200"/>
            <a:ext cx="8448600" cy="0"/>
          </a:xfrm>
          <a:prstGeom prst="straightConnector1">
            <a:avLst/>
          </a:prstGeom>
          <a:noFill/>
          <a:ln>
            <a:noFill/>
          </a:ln>
        </p:spPr>
      </p:cxnSp>
      <p:cxnSp>
        <p:nvCxnSpPr>
          <p:cNvPr id="772" name="Shape 772"/>
          <p:cNvCxnSpPr/>
          <p:nvPr/>
        </p:nvCxnSpPr>
        <p:spPr>
          <a:xfrm>
            <a:off x="457181" y="877824"/>
            <a:ext cx="8448600" cy="0"/>
          </a:xfrm>
          <a:prstGeom prst="straightConnector1">
            <a:avLst/>
          </a:prstGeom>
          <a:noFill/>
          <a:ln>
            <a:noFill/>
          </a:ln>
        </p:spPr>
      </p:cxnSp>
      <p:sp>
        <p:nvSpPr>
          <p:cNvPr id="773" name="Shape 773"/>
          <p:cNvSpPr txBox="1"/>
          <p:nvPr>
            <p:ph idx="1" type="body"/>
          </p:nvPr>
        </p:nvSpPr>
        <p:spPr>
          <a:xfrm>
            <a:off x="2752232" y="1508760"/>
            <a:ext cx="3913500" cy="2944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74" name="Shape 774"/>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775" name="Shape 775"/>
        <p:cNvGrpSpPr/>
        <p:nvPr/>
      </p:nvGrpSpPr>
      <p:grpSpPr>
        <a:xfrm>
          <a:off x="0" y="0"/>
          <a:ext cx="0" cy="0"/>
          <a:chOff x="0" y="0"/>
          <a:chExt cx="0" cy="0"/>
        </a:xfrm>
      </p:grpSpPr>
      <p:pic>
        <p:nvPicPr>
          <p:cNvPr id="776" name="Shape 776"/>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777" name="Shape 777"/>
          <p:cNvPicPr preferRelativeResize="0"/>
          <p:nvPr/>
        </p:nvPicPr>
        <p:blipFill rotWithShape="1">
          <a:blip r:embed="rId3">
            <a:alphaModFix/>
          </a:blip>
          <a:srcRect b="0" l="0" r="0" t="0"/>
          <a:stretch/>
        </p:blipFill>
        <p:spPr>
          <a:xfrm>
            <a:off x="3364855" y="987552"/>
            <a:ext cx="2660700" cy="3970500"/>
          </a:xfrm>
          <a:prstGeom prst="rect">
            <a:avLst/>
          </a:prstGeom>
          <a:noFill/>
          <a:ln>
            <a:noFill/>
          </a:ln>
        </p:spPr>
      </p:pic>
      <p:pic>
        <p:nvPicPr>
          <p:cNvPr id="778" name="Shape 778"/>
          <p:cNvPicPr preferRelativeResize="0"/>
          <p:nvPr/>
        </p:nvPicPr>
        <p:blipFill rotWithShape="1">
          <a:blip r:embed="rId4">
            <a:alphaModFix/>
          </a:blip>
          <a:srcRect b="0" l="0" r="0" t="0"/>
          <a:stretch/>
        </p:blipFill>
        <p:spPr>
          <a:xfrm>
            <a:off x="6126231" y="978408"/>
            <a:ext cx="2148600" cy="3930900"/>
          </a:xfrm>
          <a:prstGeom prst="rect">
            <a:avLst/>
          </a:prstGeom>
          <a:noFill/>
          <a:ln>
            <a:noFill/>
          </a:ln>
        </p:spPr>
      </p:pic>
      <p:cxnSp>
        <p:nvCxnSpPr>
          <p:cNvPr id="779" name="Shape 779"/>
          <p:cNvCxnSpPr/>
          <p:nvPr/>
        </p:nvCxnSpPr>
        <p:spPr>
          <a:xfrm>
            <a:off x="457181" y="457200"/>
            <a:ext cx="8448600" cy="0"/>
          </a:xfrm>
          <a:prstGeom prst="straightConnector1">
            <a:avLst/>
          </a:prstGeom>
          <a:noFill/>
          <a:ln>
            <a:noFill/>
          </a:ln>
        </p:spPr>
      </p:cxnSp>
      <p:cxnSp>
        <p:nvCxnSpPr>
          <p:cNvPr id="780" name="Shape 780"/>
          <p:cNvCxnSpPr/>
          <p:nvPr/>
        </p:nvCxnSpPr>
        <p:spPr>
          <a:xfrm>
            <a:off x="457181" y="877824"/>
            <a:ext cx="8448600" cy="0"/>
          </a:xfrm>
          <a:prstGeom prst="straightConnector1">
            <a:avLst/>
          </a:prstGeom>
          <a:noFill/>
          <a:ln>
            <a:noFill/>
          </a:ln>
        </p:spPr>
      </p:cxnSp>
      <p:sp>
        <p:nvSpPr>
          <p:cNvPr id="781" name="Shape 781"/>
          <p:cNvSpPr/>
          <p:nvPr/>
        </p:nvSpPr>
        <p:spPr>
          <a:xfrm>
            <a:off x="4068914"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782" name="Shape 782"/>
          <p:cNvSpPr/>
          <p:nvPr/>
        </p:nvSpPr>
        <p:spPr>
          <a:xfrm>
            <a:off x="6610843"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783" name="Shape 783"/>
          <p:cNvSpPr txBox="1"/>
          <p:nvPr>
            <p:ph idx="1" type="body"/>
          </p:nvPr>
        </p:nvSpPr>
        <p:spPr>
          <a:xfrm>
            <a:off x="1325826" y="1426464"/>
            <a:ext cx="1664100" cy="28530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84" name="Shape 784"/>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case study">
    <p:spTree>
      <p:nvGrpSpPr>
        <p:cNvPr id="94" name="Shape 94"/>
        <p:cNvGrpSpPr/>
        <p:nvPr/>
      </p:nvGrpSpPr>
      <p:grpSpPr>
        <a:xfrm>
          <a:off x="0" y="0"/>
          <a:ext cx="0" cy="0"/>
          <a:chOff x="0" y="0"/>
          <a:chExt cx="0" cy="0"/>
        </a:xfrm>
      </p:grpSpPr>
      <p:cxnSp>
        <p:nvCxnSpPr>
          <p:cNvPr id="95" name="Shape 95"/>
          <p:cNvCxnSpPr/>
          <p:nvPr/>
        </p:nvCxnSpPr>
        <p:spPr>
          <a:xfrm rot="10800000">
            <a:off x="6168938" y="2082800"/>
            <a:ext cx="2703600" cy="0"/>
          </a:xfrm>
          <a:prstGeom prst="straightConnector1">
            <a:avLst/>
          </a:prstGeom>
          <a:solidFill>
            <a:schemeClr val="accent1"/>
          </a:solidFill>
          <a:ln cap="flat" cmpd="sng" w="9525">
            <a:solidFill>
              <a:srgbClr val="000000"/>
            </a:solidFill>
            <a:prstDash val="solid"/>
            <a:round/>
            <a:headEnd len="sm" w="sm" type="none"/>
            <a:tailEnd len="sm" w="sm" type="none"/>
          </a:ln>
        </p:spPr>
      </p:cxnSp>
      <p:cxnSp>
        <p:nvCxnSpPr>
          <p:cNvPr id="96" name="Shape 96"/>
          <p:cNvCxnSpPr/>
          <p:nvPr/>
        </p:nvCxnSpPr>
        <p:spPr>
          <a:xfrm>
            <a:off x="476250" y="2082800"/>
            <a:ext cx="5500800" cy="0"/>
          </a:xfrm>
          <a:prstGeom prst="straightConnector1">
            <a:avLst/>
          </a:prstGeom>
          <a:solidFill>
            <a:schemeClr val="accent1"/>
          </a:solidFill>
          <a:ln cap="flat" cmpd="sng" w="9525">
            <a:solidFill>
              <a:srgbClr val="000000"/>
            </a:solidFill>
            <a:prstDash val="solid"/>
            <a:round/>
            <a:headEnd len="sm" w="sm" type="none"/>
            <a:tailEnd len="sm" w="sm" type="none"/>
          </a:ln>
        </p:spPr>
      </p:cxnSp>
      <p:sp>
        <p:nvSpPr>
          <p:cNvPr id="97" name="Shape 97"/>
          <p:cNvSpPr txBox="1"/>
          <p:nvPr>
            <p:ph idx="1" type="body"/>
          </p:nvPr>
        </p:nvSpPr>
        <p:spPr>
          <a:xfrm>
            <a:off x="6183611" y="1498728"/>
            <a:ext cx="2688900" cy="490200"/>
          </a:xfrm>
          <a:prstGeom prst="rect">
            <a:avLst/>
          </a:prstGeom>
          <a:noFill/>
          <a:ln>
            <a:noFill/>
          </a:ln>
        </p:spPr>
        <p:txBody>
          <a:bodyPr anchorCtr="0" anchor="b" bIns="91425" lIns="91425" spcFirstLastPara="1" rIns="91425" wrap="square" tIns="914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98" name="Shape 98"/>
          <p:cNvSpPr txBox="1"/>
          <p:nvPr>
            <p:ph idx="2" type="body"/>
          </p:nvPr>
        </p:nvSpPr>
        <p:spPr>
          <a:xfrm>
            <a:off x="6183611" y="2156844"/>
            <a:ext cx="2688900" cy="2834400"/>
          </a:xfrm>
          <a:prstGeom prst="rect">
            <a:avLst/>
          </a:prstGeom>
          <a:noFill/>
          <a:ln>
            <a:noFill/>
          </a:ln>
        </p:spPr>
        <p:txBody>
          <a:bodyPr anchorCtr="0" anchor="t" bIns="91425" lIns="91425" spcFirstLastPara="1" rIns="91425" wrap="square" tIns="91425"/>
          <a:lstStyle>
            <a:lvl1pPr indent="-228600" lvl="0" marL="457200" rtl="0">
              <a:lnSpc>
                <a:spcPct val="100000"/>
              </a:lnSpc>
              <a:spcBef>
                <a:spcPts val="0"/>
              </a:spcBef>
              <a:spcAft>
                <a:spcPts val="0"/>
              </a:spcAft>
              <a:buSzPts val="1400"/>
              <a:buNone/>
              <a:defRPr sz="1400"/>
            </a:lvl1pPr>
            <a:lvl2pPr indent="-317500" lvl="1" marL="914400" rtl="0">
              <a:lnSpc>
                <a:spcPct val="100000"/>
              </a:lnSpc>
              <a:spcBef>
                <a:spcPts val="0"/>
              </a:spcBef>
              <a:spcAft>
                <a:spcPts val="0"/>
              </a:spcAft>
              <a:buSzPts val="1400"/>
              <a:buChar char="○"/>
              <a:defRPr sz="1400"/>
            </a:lvl2pPr>
            <a:lvl3pPr indent="-317500" lvl="2" marL="1371600" rtl="0">
              <a:spcBef>
                <a:spcPts val="0"/>
              </a:spcBef>
              <a:spcAft>
                <a:spcPts val="0"/>
              </a:spcAft>
              <a:buSzPts val="1400"/>
              <a:buChar char="■"/>
              <a:defRPr sz="17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99" name="Shape 99"/>
          <p:cNvSpPr txBox="1"/>
          <p:nvPr>
            <p:ph idx="3" type="body"/>
          </p:nvPr>
        </p:nvSpPr>
        <p:spPr>
          <a:xfrm>
            <a:off x="371265" y="495300"/>
            <a:ext cx="7129800" cy="304800"/>
          </a:xfrm>
          <a:prstGeom prst="rect">
            <a:avLst/>
          </a:prstGeom>
          <a:noFill/>
          <a:ln>
            <a:noFill/>
          </a:ln>
        </p:spPr>
        <p:txBody>
          <a:bodyPr anchorCtr="0" anchor="t" bIns="91425" lIns="91425" spcFirstLastPara="1" rIns="91425" wrap="square" tIns="91425"/>
          <a:lstStyle>
            <a:lvl1pPr indent="-228600" lvl="0" marL="457200" marR="0" rtl="0" algn="l">
              <a:lnSpc>
                <a:spcPct val="106521"/>
              </a:lnSpc>
              <a:spcBef>
                <a:spcPts val="0"/>
              </a:spcBef>
              <a:spcAft>
                <a:spcPts val="0"/>
              </a:spcAft>
              <a:buSzPts val="1400"/>
              <a:buFont typeface="Merriweather Sans"/>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100" name="Shape 100"/>
          <p:cNvSpPr txBox="1"/>
          <p:nvPr>
            <p:ph idx="4" type="body"/>
          </p:nvPr>
        </p:nvSpPr>
        <p:spPr>
          <a:xfrm>
            <a:off x="476249" y="1498728"/>
            <a:ext cx="5500800" cy="490200"/>
          </a:xfrm>
          <a:prstGeom prst="rect">
            <a:avLst/>
          </a:prstGeom>
          <a:noFill/>
          <a:ln>
            <a:noFill/>
          </a:ln>
        </p:spPr>
        <p:txBody>
          <a:bodyPr anchorCtr="0" anchor="b" bIns="91425" lIns="91425" spcFirstLastPara="1" rIns="91425" wrap="square" tIns="914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101" name="Shape 101"/>
          <p:cNvSpPr txBox="1"/>
          <p:nvPr>
            <p:ph idx="5" type="body"/>
          </p:nvPr>
        </p:nvSpPr>
        <p:spPr>
          <a:xfrm>
            <a:off x="476249" y="2156844"/>
            <a:ext cx="5500800" cy="2834400"/>
          </a:xfrm>
          <a:prstGeom prst="rect">
            <a:avLst/>
          </a:prstGeom>
          <a:noFill/>
          <a:ln>
            <a:noFill/>
          </a:ln>
        </p:spPr>
        <p:txBody>
          <a:bodyPr anchorCtr="0" anchor="t" bIns="91425" lIns="91425" spcFirstLastPara="1" rIns="91425" wrap="square" tIns="91425"/>
          <a:lstStyle>
            <a:lvl1pPr indent="-228600" lvl="0" marL="457200" rtl="0">
              <a:lnSpc>
                <a:spcPct val="100000"/>
              </a:lnSpc>
              <a:spcBef>
                <a:spcPts val="0"/>
              </a:spcBef>
              <a:spcAft>
                <a:spcPts val="0"/>
              </a:spcAft>
              <a:buSzPts val="1400"/>
              <a:buNone/>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102" name="Shape 102"/>
          <p:cNvSpPr txBox="1"/>
          <p:nvPr>
            <p:ph type="ctrTitle"/>
          </p:nvPr>
        </p:nvSpPr>
        <p:spPr>
          <a:xfrm>
            <a:off x="442981" y="1066788"/>
            <a:ext cx="8429700" cy="571500"/>
          </a:xfrm>
          <a:prstGeom prst="rect">
            <a:avLst/>
          </a:prstGeom>
          <a:noFill/>
          <a:ln>
            <a:noFill/>
          </a:ln>
        </p:spPr>
        <p:txBody>
          <a:bodyPr anchorCtr="0" anchor="t" bIns="91425" lIns="91425" spcFirstLastPara="1" rIns="91425" wrap="square" tIns="91425"/>
          <a:lstStyle>
            <a:lvl1pPr indent="-88900" lvl="0" marL="0" marR="0" rtl="0" algn="l">
              <a:lnSpc>
                <a:spcPct val="92282"/>
              </a:lnSpc>
              <a:spcBef>
                <a:spcPts val="0"/>
              </a:spcBef>
              <a:spcAft>
                <a:spcPts val="0"/>
              </a:spcAft>
              <a:buSzPts val="1400"/>
              <a:buChar char="●"/>
              <a:defRPr b="1" i="0" sz="3900" u="none" cap="none" strike="noStrike">
                <a:solidFill>
                  <a:schemeClr val="dk1"/>
                </a:solidFill>
                <a:latin typeface="Arial"/>
                <a:ea typeface="Arial"/>
                <a:cs typeface="Arial"/>
                <a:sym typeface="Arial"/>
              </a:defRPr>
            </a:lvl1pPr>
            <a:lvl2pPr indent="-88900" lvl="1"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2pPr>
            <a:lvl3pPr indent="-88900" lvl="2"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3pPr>
            <a:lvl4pPr indent="-88900" lvl="3"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4pPr>
            <a:lvl5pPr indent="-88900" lvl="4"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5pPr>
            <a:lvl6pPr indent="-100538" lvl="5" marL="329138"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6pPr>
            <a:lvl7pPr indent="-99476" lvl="6" marL="658276"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7pPr>
            <a:lvl8pPr indent="-98414" lvl="7" marL="987414"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8pPr>
            <a:lvl9pPr indent="-97353" lvl="8" marL="1316553"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9pPr>
          </a:lstStyle>
          <a:p/>
        </p:txBody>
      </p:sp>
      <p:sp>
        <p:nvSpPr>
          <p:cNvPr id="103" name="Shape 103"/>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785" name="Shape 785"/>
        <p:cNvGrpSpPr/>
        <p:nvPr/>
      </p:nvGrpSpPr>
      <p:grpSpPr>
        <a:xfrm>
          <a:off x="0" y="0"/>
          <a:ext cx="0" cy="0"/>
          <a:chOff x="0" y="0"/>
          <a:chExt cx="0" cy="0"/>
        </a:xfrm>
      </p:grpSpPr>
      <p:cxnSp>
        <p:nvCxnSpPr>
          <p:cNvPr id="786" name="Shape 786"/>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787" name="Shape 787"/>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788" name="Shape 788"/>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DISCUSSION TIME</a:t>
            </a:r>
            <a:endParaRPr sz="1000"/>
          </a:p>
        </p:txBody>
      </p:sp>
      <p:sp>
        <p:nvSpPr>
          <p:cNvPr id="789" name="Shape 789"/>
          <p:cNvSpPr txBox="1"/>
          <p:nvPr>
            <p:ph idx="12" type="sldNum"/>
          </p:nvPr>
        </p:nvSpPr>
        <p:spPr>
          <a:xfrm>
            <a:off x="8661572" y="532180"/>
            <a:ext cx="249000" cy="307200"/>
          </a:xfrm>
          <a:prstGeom prst="rect">
            <a:avLst/>
          </a:prstGeom>
          <a:noFill/>
          <a:ln>
            <a:noFill/>
          </a:ln>
        </p:spPr>
        <p:txBody>
          <a:bodyPr anchorCtr="0" anchor="ctr" bIns="65825" lIns="65825" spcFirstLastPara="1" rIns="65825" wrap="square" tIns="6582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66700" lvl="2" marL="0" algn="l">
              <a:spcBef>
                <a:spcPts val="0"/>
              </a:spcBef>
              <a:spcAft>
                <a:spcPts val="0"/>
              </a:spcAft>
              <a:buSzPts val="1000"/>
              <a:buChar char="■"/>
            </a:pPr>
            <a:r>
              <a:t/>
            </a:r>
            <a:endParaRPr/>
          </a:p>
          <a:p>
            <a:pPr indent="431800" lvl="3" marL="0" algn="l">
              <a:spcBef>
                <a:spcPts val="0"/>
              </a:spcBef>
              <a:spcAft>
                <a:spcPts val="0"/>
              </a:spcAft>
              <a:buSzPts val="1000"/>
              <a:buChar char="●"/>
            </a:pPr>
            <a:r>
              <a:t/>
            </a:r>
            <a:endParaRPr/>
          </a:p>
          <a:p>
            <a:pPr indent="596900" lvl="4" marL="0" algn="l">
              <a:spcBef>
                <a:spcPts val="0"/>
              </a:spcBef>
              <a:spcAft>
                <a:spcPts val="0"/>
              </a:spcAft>
              <a:buSzPts val="1000"/>
              <a:buChar char="○"/>
            </a:pPr>
            <a:r>
              <a:t/>
            </a:r>
            <a:endParaRPr/>
          </a:p>
          <a:p>
            <a:pPr indent="762000" lvl="5" marL="0" algn="l">
              <a:spcBef>
                <a:spcPts val="0"/>
              </a:spcBef>
              <a:spcAft>
                <a:spcPts val="0"/>
              </a:spcAft>
              <a:buSzPts val="1000"/>
              <a:buChar char="■"/>
            </a:pPr>
            <a:r>
              <a:t/>
            </a:r>
            <a:endParaRPr/>
          </a:p>
          <a:p>
            <a:pPr indent="927100" lvl="6" marL="0" algn="l">
              <a:spcBef>
                <a:spcPts val="0"/>
              </a:spcBef>
              <a:spcAft>
                <a:spcPts val="0"/>
              </a:spcAft>
              <a:buSzPts val="1000"/>
              <a:buChar char="●"/>
            </a:pPr>
            <a:r>
              <a:t/>
            </a:r>
            <a:endParaRPr/>
          </a:p>
          <a:p>
            <a:pPr indent="1092200" lvl="7" marL="0" algn="l">
              <a:spcBef>
                <a:spcPts val="0"/>
              </a:spcBef>
              <a:spcAft>
                <a:spcPts val="0"/>
              </a:spcAft>
              <a:buSzPts val="1000"/>
              <a:buChar char="○"/>
            </a:pPr>
            <a:r>
              <a:t/>
            </a:r>
            <a:endParaRPr/>
          </a:p>
          <a:p>
            <a:pPr indent="1257300" lvl="8" marL="0" algn="l">
              <a:spcBef>
                <a:spcPts val="0"/>
              </a:spcBef>
              <a:spcAft>
                <a:spcPts val="0"/>
              </a:spcAft>
              <a:buSzPts val="1000"/>
              <a:buChar char="■"/>
            </a:pPr>
            <a:r>
              <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790" name="Shape 790"/>
        <p:cNvGrpSpPr/>
        <p:nvPr/>
      </p:nvGrpSpPr>
      <p:grpSpPr>
        <a:xfrm>
          <a:off x="0" y="0"/>
          <a:ext cx="0" cy="0"/>
          <a:chOff x="0" y="0"/>
          <a:chExt cx="0" cy="0"/>
        </a:xfrm>
      </p:grpSpPr>
      <p:cxnSp>
        <p:nvCxnSpPr>
          <p:cNvPr id="791" name="Shape 791"/>
          <p:cNvCxnSpPr/>
          <p:nvPr/>
        </p:nvCxnSpPr>
        <p:spPr>
          <a:xfrm>
            <a:off x="457181" y="457200"/>
            <a:ext cx="8448600" cy="0"/>
          </a:xfrm>
          <a:prstGeom prst="straightConnector1">
            <a:avLst/>
          </a:prstGeom>
          <a:noFill/>
          <a:ln>
            <a:noFill/>
          </a:ln>
        </p:spPr>
      </p:cxnSp>
      <p:cxnSp>
        <p:nvCxnSpPr>
          <p:cNvPr id="792" name="Shape 792"/>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793" name="Shape 793"/>
        <p:cNvGrpSpPr/>
        <p:nvPr/>
      </p:nvGrpSpPr>
      <p:grpSpPr>
        <a:xfrm>
          <a:off x="0" y="0"/>
          <a:ext cx="0" cy="0"/>
          <a:chOff x="0" y="0"/>
          <a:chExt cx="0" cy="0"/>
        </a:xfrm>
      </p:grpSpPr>
      <p:cxnSp>
        <p:nvCxnSpPr>
          <p:cNvPr id="794" name="Shape 794"/>
          <p:cNvCxnSpPr/>
          <p:nvPr/>
        </p:nvCxnSpPr>
        <p:spPr>
          <a:xfrm>
            <a:off x="457181" y="457200"/>
            <a:ext cx="8448600" cy="0"/>
          </a:xfrm>
          <a:prstGeom prst="straightConnector1">
            <a:avLst/>
          </a:prstGeom>
          <a:noFill/>
          <a:ln>
            <a:noFill/>
          </a:ln>
        </p:spPr>
      </p:cxnSp>
      <p:cxnSp>
        <p:nvCxnSpPr>
          <p:cNvPr id="795" name="Shape 795"/>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796" name="Shape 796"/>
        <p:cNvGrpSpPr/>
        <p:nvPr/>
      </p:nvGrpSpPr>
      <p:grpSpPr>
        <a:xfrm>
          <a:off x="0" y="0"/>
          <a:ext cx="0" cy="0"/>
          <a:chOff x="0" y="0"/>
          <a:chExt cx="0" cy="0"/>
        </a:xfrm>
      </p:grpSpPr>
      <p:cxnSp>
        <p:nvCxnSpPr>
          <p:cNvPr id="797" name="Shape 797"/>
          <p:cNvCxnSpPr/>
          <p:nvPr/>
        </p:nvCxnSpPr>
        <p:spPr>
          <a:xfrm>
            <a:off x="457181" y="457200"/>
            <a:ext cx="8448600" cy="0"/>
          </a:xfrm>
          <a:prstGeom prst="straightConnector1">
            <a:avLst/>
          </a:prstGeom>
          <a:noFill/>
          <a:ln>
            <a:noFill/>
          </a:ln>
        </p:spPr>
      </p:cxnSp>
      <p:cxnSp>
        <p:nvCxnSpPr>
          <p:cNvPr id="798" name="Shape 798"/>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799" name="Shape 799"/>
        <p:cNvGrpSpPr/>
        <p:nvPr/>
      </p:nvGrpSpPr>
      <p:grpSpPr>
        <a:xfrm>
          <a:off x="0" y="0"/>
          <a:ext cx="0" cy="0"/>
          <a:chOff x="0" y="0"/>
          <a:chExt cx="0" cy="0"/>
        </a:xfrm>
      </p:grpSpPr>
      <p:cxnSp>
        <p:nvCxnSpPr>
          <p:cNvPr id="800" name="Shape 800"/>
          <p:cNvCxnSpPr/>
          <p:nvPr/>
        </p:nvCxnSpPr>
        <p:spPr>
          <a:xfrm>
            <a:off x="457181" y="457200"/>
            <a:ext cx="8448600" cy="0"/>
          </a:xfrm>
          <a:prstGeom prst="straightConnector1">
            <a:avLst/>
          </a:prstGeom>
          <a:noFill/>
          <a:ln>
            <a:noFill/>
          </a:ln>
        </p:spPr>
      </p:cxnSp>
      <p:cxnSp>
        <p:nvCxnSpPr>
          <p:cNvPr id="801" name="Shape 801"/>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802" name="Shape 802"/>
        <p:cNvGrpSpPr/>
        <p:nvPr/>
      </p:nvGrpSpPr>
      <p:grpSpPr>
        <a:xfrm>
          <a:off x="0" y="0"/>
          <a:ext cx="0" cy="0"/>
          <a:chOff x="0" y="0"/>
          <a:chExt cx="0" cy="0"/>
        </a:xfrm>
      </p:grpSpPr>
      <p:cxnSp>
        <p:nvCxnSpPr>
          <p:cNvPr id="803" name="Shape 803"/>
          <p:cNvCxnSpPr/>
          <p:nvPr/>
        </p:nvCxnSpPr>
        <p:spPr>
          <a:xfrm>
            <a:off x="457181" y="457200"/>
            <a:ext cx="8448600" cy="0"/>
          </a:xfrm>
          <a:prstGeom prst="straightConnector1">
            <a:avLst/>
          </a:prstGeom>
          <a:noFill/>
          <a:ln>
            <a:noFill/>
          </a:ln>
        </p:spPr>
      </p:cxnSp>
      <p:cxnSp>
        <p:nvCxnSpPr>
          <p:cNvPr id="804" name="Shape 804"/>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805" name="Shape 805"/>
        <p:cNvGrpSpPr/>
        <p:nvPr/>
      </p:nvGrpSpPr>
      <p:grpSpPr>
        <a:xfrm>
          <a:off x="0" y="0"/>
          <a:ext cx="0" cy="0"/>
          <a:chOff x="0" y="0"/>
          <a:chExt cx="0" cy="0"/>
        </a:xfrm>
      </p:grpSpPr>
      <p:cxnSp>
        <p:nvCxnSpPr>
          <p:cNvPr id="806" name="Shape 806"/>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807" name="Shape 807"/>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808" name="Shape 808"/>
        <p:cNvGrpSpPr/>
        <p:nvPr/>
      </p:nvGrpSpPr>
      <p:grpSpPr>
        <a:xfrm>
          <a:off x="0" y="0"/>
          <a:ext cx="0" cy="0"/>
          <a:chOff x="0" y="0"/>
          <a:chExt cx="0" cy="0"/>
        </a:xfrm>
      </p:grpSpPr>
      <p:cxnSp>
        <p:nvCxnSpPr>
          <p:cNvPr id="809" name="Shape 809"/>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810" name="Shape 810"/>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
        <p:nvSpPr>
          <p:cNvPr id="811" name="Shape 811"/>
          <p:cNvSpPr/>
          <p:nvPr/>
        </p:nvSpPr>
        <p:spPr>
          <a:xfrm>
            <a:off x="457181" y="1636776"/>
            <a:ext cx="8448600" cy="27432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Five</a:t>
            </a:r>
            <a:endParaRPr sz="1000"/>
          </a:p>
        </p:txBody>
      </p:sp>
      <p:sp>
        <p:nvSpPr>
          <p:cNvPr id="812" name="Shape 812"/>
          <p:cNvSpPr/>
          <p:nvPr/>
        </p:nvSpPr>
        <p:spPr>
          <a:xfrm>
            <a:off x="457181" y="1636776"/>
            <a:ext cx="8448600" cy="27432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04" name="Shape 104"/>
        <p:cNvGrpSpPr/>
        <p:nvPr/>
      </p:nvGrpSpPr>
      <p:grpSpPr>
        <a:xfrm>
          <a:off x="0" y="0"/>
          <a:ext cx="0" cy="0"/>
          <a:chOff x="0" y="0"/>
          <a:chExt cx="0" cy="0"/>
        </a:xfrm>
      </p:grpSpPr>
      <p:sp>
        <p:nvSpPr>
          <p:cNvPr id="105" name="Shape 105"/>
          <p:cNvSpPr txBox="1"/>
          <p:nvPr>
            <p:ph idx="1" type="body"/>
          </p:nvPr>
        </p:nvSpPr>
        <p:spPr>
          <a:xfrm>
            <a:off x="468611" y="1226439"/>
            <a:ext cx="4158000" cy="34701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7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300"/>
            </a:lvl4pPr>
            <a:lvl5pPr indent="-317500" lvl="4" marL="2286000" rtl="0">
              <a:spcBef>
                <a:spcPts val="0"/>
              </a:spcBef>
              <a:spcAft>
                <a:spcPts val="0"/>
              </a:spcAft>
              <a:buSzPts val="1400"/>
              <a:buChar char="○"/>
              <a:defRPr sz="13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106" name="Shape 106"/>
          <p:cNvSpPr txBox="1"/>
          <p:nvPr>
            <p:ph idx="2" type="body"/>
          </p:nvPr>
        </p:nvSpPr>
        <p:spPr>
          <a:xfrm>
            <a:off x="4736400" y="1226439"/>
            <a:ext cx="4158000" cy="34701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7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300"/>
            </a:lvl4pPr>
            <a:lvl5pPr indent="-317500" lvl="4" marL="2286000" rtl="0">
              <a:spcBef>
                <a:spcPts val="0"/>
              </a:spcBef>
              <a:spcAft>
                <a:spcPts val="0"/>
              </a:spcAft>
              <a:buSzPts val="1400"/>
              <a:buChar char="○"/>
              <a:defRPr sz="13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107" name="Shape 107"/>
          <p:cNvSpPr txBox="1"/>
          <p:nvPr>
            <p:ph idx="3" type="body"/>
          </p:nvPr>
        </p:nvSpPr>
        <p:spPr>
          <a:xfrm>
            <a:off x="371265" y="495300"/>
            <a:ext cx="7129800" cy="304800"/>
          </a:xfrm>
          <a:prstGeom prst="rect">
            <a:avLst/>
          </a:prstGeom>
          <a:noFill/>
          <a:ln>
            <a:noFill/>
          </a:ln>
        </p:spPr>
        <p:txBody>
          <a:bodyPr anchorCtr="0" anchor="t" bIns="91425" lIns="91425" spcFirstLastPara="1" rIns="91425" wrap="square" tIns="91425"/>
          <a:lstStyle>
            <a:lvl1pPr indent="-228600" lvl="0" marL="457200" rtl="0">
              <a:spcBef>
                <a:spcPts val="0"/>
              </a:spcBef>
              <a:spcAft>
                <a:spcPts val="0"/>
              </a:spcAft>
              <a:buSzPts val="1400"/>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108" name="Shape 108"/>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Sub Head">
  <p:cSld name="Blank with Sub Head">
    <p:spTree>
      <p:nvGrpSpPr>
        <p:cNvPr id="109" name="Shape 109"/>
        <p:cNvGrpSpPr/>
        <p:nvPr/>
      </p:nvGrpSpPr>
      <p:grpSpPr>
        <a:xfrm>
          <a:off x="0" y="0"/>
          <a:ext cx="0" cy="0"/>
          <a:chOff x="0" y="0"/>
          <a:chExt cx="0" cy="0"/>
        </a:xfrm>
      </p:grpSpPr>
      <p:sp>
        <p:nvSpPr>
          <p:cNvPr id="110" name="Shape 110"/>
          <p:cNvSpPr txBox="1"/>
          <p:nvPr>
            <p:ph idx="1" type="body"/>
          </p:nvPr>
        </p:nvSpPr>
        <p:spPr>
          <a:xfrm>
            <a:off x="371265" y="495300"/>
            <a:ext cx="7129800" cy="304800"/>
          </a:xfrm>
          <a:prstGeom prst="rect">
            <a:avLst/>
          </a:prstGeom>
          <a:noFill/>
          <a:ln>
            <a:noFill/>
          </a:ln>
        </p:spPr>
        <p:txBody>
          <a:bodyPr anchorCtr="0" anchor="t" bIns="91425" lIns="91425" spcFirstLastPara="1" rIns="91425" wrap="square" tIns="91425"/>
          <a:lstStyle>
            <a:lvl1pPr indent="-228600" lvl="0" marL="457200" marR="0" rtl="0" algn="l">
              <a:lnSpc>
                <a:spcPct val="106521"/>
              </a:lnSpc>
              <a:spcBef>
                <a:spcPts val="0"/>
              </a:spcBef>
              <a:spcAft>
                <a:spcPts val="0"/>
              </a:spcAft>
              <a:buSzPts val="1400"/>
              <a:buFont typeface="Merriweather Sans"/>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111" name="Shape 111"/>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p:cSld name="Chart">
    <p:spTree>
      <p:nvGrpSpPr>
        <p:cNvPr id="112" name="Shape 112"/>
        <p:cNvGrpSpPr/>
        <p:nvPr/>
      </p:nvGrpSpPr>
      <p:grpSpPr>
        <a:xfrm>
          <a:off x="0" y="0"/>
          <a:ext cx="0" cy="0"/>
          <a:chOff x="0" y="0"/>
          <a:chExt cx="0" cy="0"/>
        </a:xfrm>
      </p:grpSpPr>
      <p:sp>
        <p:nvSpPr>
          <p:cNvPr id="113" name="Shape 113"/>
          <p:cNvSpPr txBox="1"/>
          <p:nvPr>
            <p:ph idx="1" type="body"/>
          </p:nvPr>
        </p:nvSpPr>
        <p:spPr>
          <a:xfrm>
            <a:off x="371265" y="495300"/>
            <a:ext cx="7129800" cy="304800"/>
          </a:xfrm>
          <a:prstGeom prst="rect">
            <a:avLst/>
          </a:prstGeom>
          <a:noFill/>
          <a:ln>
            <a:noFill/>
          </a:ln>
        </p:spPr>
        <p:txBody>
          <a:bodyPr anchorCtr="0" anchor="t" bIns="91425" lIns="91425" spcFirstLastPara="1" rIns="91425" wrap="square" tIns="91425"/>
          <a:lstStyle>
            <a:lvl1pPr indent="-228600" lvl="0" marL="457200" marR="0" rtl="0" algn="l">
              <a:lnSpc>
                <a:spcPct val="106521"/>
              </a:lnSpc>
              <a:spcBef>
                <a:spcPts val="0"/>
              </a:spcBef>
              <a:spcAft>
                <a:spcPts val="0"/>
              </a:spcAft>
              <a:buSzPts val="1400"/>
              <a:buFont typeface="Merriweather Sans"/>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114" name="Shape 114"/>
          <p:cNvSpPr/>
          <p:nvPr>
            <p:ph idx="2" type="chart"/>
          </p:nvPr>
        </p:nvSpPr>
        <p:spPr>
          <a:xfrm>
            <a:off x="2624138" y="1333500"/>
            <a:ext cx="3733800" cy="3505200"/>
          </a:xfrm>
          <a:prstGeom prst="rect">
            <a:avLst/>
          </a:prstGeom>
          <a:noFill/>
          <a:ln>
            <a:noFill/>
          </a:ln>
        </p:spPr>
        <p:txBody>
          <a:bodyPr anchorCtr="0" anchor="t" bIns="91425" lIns="91425" spcFirstLastPara="1" rIns="91425" wrap="square" tIns="91425"/>
          <a:lstStyle>
            <a:lvl1pPr indent="-88900" lvl="0" marL="0"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1pPr>
            <a:lvl2pPr indent="-100538" lvl="1" marL="329138"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2pPr>
            <a:lvl3pPr indent="-99476" lvl="2" marL="658276"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3pPr>
            <a:lvl4pPr indent="-98414" lvl="3" marL="987414"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4pPr>
            <a:lvl5pPr indent="-97353" lvl="4" marL="1316553"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5pPr>
            <a:lvl6pPr indent="-96291" lvl="5" marL="1645691"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6pPr>
            <a:lvl7pPr indent="-95229" lvl="6" marL="1974829"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7pPr>
            <a:lvl8pPr indent="-94167" lvl="7" marL="2303968"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8pPr>
            <a:lvl9pPr indent="-93106" lvl="8" marL="2633106"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9pPr>
          </a:lstStyle>
          <a:p/>
        </p:txBody>
      </p:sp>
      <p:sp>
        <p:nvSpPr>
          <p:cNvPr id="115" name="Shape 115"/>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6" name="Shape 116"/>
        <p:cNvGrpSpPr/>
        <p:nvPr/>
      </p:nvGrpSpPr>
      <p:grpSpPr>
        <a:xfrm>
          <a:off x="0" y="0"/>
          <a:ext cx="0" cy="0"/>
          <a:chOff x="0" y="0"/>
          <a:chExt cx="0" cy="0"/>
        </a:xfrm>
      </p:grpSpPr>
      <p:sp>
        <p:nvSpPr>
          <p:cNvPr id="117" name="Shape 117"/>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White" type="title">
  <p:cSld name="TITLE">
    <p:spTree>
      <p:nvGrpSpPr>
        <p:cNvPr id="124" name="Shape 124"/>
        <p:cNvGrpSpPr/>
        <p:nvPr/>
      </p:nvGrpSpPr>
      <p:grpSpPr>
        <a:xfrm>
          <a:off x="0" y="0"/>
          <a:ext cx="0" cy="0"/>
          <a:chOff x="0" y="0"/>
          <a:chExt cx="0" cy="0"/>
        </a:xfrm>
      </p:grpSpPr>
      <p:sp>
        <p:nvSpPr>
          <p:cNvPr id="125" name="Shape 125"/>
          <p:cNvSpPr txBox="1"/>
          <p:nvPr>
            <p:ph type="ctrTitle"/>
          </p:nvPr>
        </p:nvSpPr>
        <p:spPr>
          <a:xfrm>
            <a:off x="303142" y="560382"/>
            <a:ext cx="8511000" cy="1893300"/>
          </a:xfrm>
          <a:prstGeom prst="rect">
            <a:avLst/>
          </a:prstGeom>
        </p:spPr>
        <p:txBody>
          <a:bodyPr anchorCtr="0" anchor="t" bIns="93550" lIns="93550" spcFirstLastPara="1" rIns="93550" wrap="square" tIns="93550"/>
          <a:lstStyle>
            <a:lvl1pPr lvl="0" rtl="0">
              <a:spcBef>
                <a:spcPts val="0"/>
              </a:spcBef>
              <a:spcAft>
                <a:spcPts val="0"/>
              </a:spcAft>
              <a:buSzPts val="4900"/>
              <a:buFont typeface="Oswald"/>
              <a:buNone/>
              <a:defRPr b="1" sz="4900">
                <a:latin typeface="Oswald"/>
                <a:ea typeface="Oswald"/>
                <a:cs typeface="Oswald"/>
                <a:sym typeface="Oswald"/>
              </a:defRPr>
            </a:lvl1pPr>
            <a:lvl2pPr lvl="1" rtl="0">
              <a:spcBef>
                <a:spcPts val="0"/>
              </a:spcBef>
              <a:spcAft>
                <a:spcPts val="0"/>
              </a:spcAft>
              <a:buSzPts val="4900"/>
              <a:buFont typeface="Oswald"/>
              <a:buNone/>
              <a:defRPr sz="4900">
                <a:latin typeface="Oswald"/>
                <a:ea typeface="Oswald"/>
                <a:cs typeface="Oswald"/>
                <a:sym typeface="Oswald"/>
              </a:defRPr>
            </a:lvl2pPr>
            <a:lvl3pPr lvl="2" rtl="0">
              <a:spcBef>
                <a:spcPts val="0"/>
              </a:spcBef>
              <a:spcAft>
                <a:spcPts val="0"/>
              </a:spcAft>
              <a:buSzPts val="4900"/>
              <a:buFont typeface="Oswald"/>
              <a:buNone/>
              <a:defRPr sz="4900">
                <a:latin typeface="Oswald"/>
                <a:ea typeface="Oswald"/>
                <a:cs typeface="Oswald"/>
                <a:sym typeface="Oswald"/>
              </a:defRPr>
            </a:lvl3pPr>
            <a:lvl4pPr lvl="3" rtl="0">
              <a:spcBef>
                <a:spcPts val="0"/>
              </a:spcBef>
              <a:spcAft>
                <a:spcPts val="0"/>
              </a:spcAft>
              <a:buSzPts val="4900"/>
              <a:buFont typeface="Oswald"/>
              <a:buNone/>
              <a:defRPr sz="4900">
                <a:latin typeface="Oswald"/>
                <a:ea typeface="Oswald"/>
                <a:cs typeface="Oswald"/>
                <a:sym typeface="Oswald"/>
              </a:defRPr>
            </a:lvl4pPr>
            <a:lvl5pPr lvl="4" rtl="0">
              <a:spcBef>
                <a:spcPts val="0"/>
              </a:spcBef>
              <a:spcAft>
                <a:spcPts val="0"/>
              </a:spcAft>
              <a:buSzPts val="4900"/>
              <a:buFont typeface="Oswald"/>
              <a:buNone/>
              <a:defRPr sz="4900">
                <a:latin typeface="Oswald"/>
                <a:ea typeface="Oswald"/>
                <a:cs typeface="Oswald"/>
                <a:sym typeface="Oswald"/>
              </a:defRPr>
            </a:lvl5pPr>
            <a:lvl6pPr lvl="5" rtl="0">
              <a:spcBef>
                <a:spcPts val="0"/>
              </a:spcBef>
              <a:spcAft>
                <a:spcPts val="0"/>
              </a:spcAft>
              <a:buSzPts val="4900"/>
              <a:buFont typeface="Oswald"/>
              <a:buNone/>
              <a:defRPr sz="4900">
                <a:latin typeface="Oswald"/>
                <a:ea typeface="Oswald"/>
                <a:cs typeface="Oswald"/>
                <a:sym typeface="Oswald"/>
              </a:defRPr>
            </a:lvl6pPr>
            <a:lvl7pPr lvl="6" rtl="0">
              <a:spcBef>
                <a:spcPts val="0"/>
              </a:spcBef>
              <a:spcAft>
                <a:spcPts val="0"/>
              </a:spcAft>
              <a:buSzPts val="4900"/>
              <a:buFont typeface="Oswald"/>
              <a:buNone/>
              <a:defRPr sz="4900">
                <a:latin typeface="Oswald"/>
                <a:ea typeface="Oswald"/>
                <a:cs typeface="Oswald"/>
                <a:sym typeface="Oswald"/>
              </a:defRPr>
            </a:lvl7pPr>
            <a:lvl8pPr lvl="7" rtl="0">
              <a:spcBef>
                <a:spcPts val="0"/>
              </a:spcBef>
              <a:spcAft>
                <a:spcPts val="0"/>
              </a:spcAft>
              <a:buSzPts val="4900"/>
              <a:buFont typeface="Oswald"/>
              <a:buNone/>
              <a:defRPr sz="4900">
                <a:latin typeface="Oswald"/>
                <a:ea typeface="Oswald"/>
                <a:cs typeface="Oswald"/>
                <a:sym typeface="Oswald"/>
              </a:defRPr>
            </a:lvl8pPr>
            <a:lvl9pPr lvl="8" rtl="0">
              <a:spcBef>
                <a:spcPts val="0"/>
              </a:spcBef>
              <a:spcAft>
                <a:spcPts val="0"/>
              </a:spcAft>
              <a:buSzPts val="4900"/>
              <a:buFont typeface="Oswald"/>
              <a:buNone/>
              <a:defRPr sz="4900">
                <a:latin typeface="Oswald"/>
                <a:ea typeface="Oswald"/>
                <a:cs typeface="Oswald"/>
                <a:sym typeface="Oswald"/>
              </a:defRPr>
            </a:lvl9pPr>
          </a:lstStyle>
          <a:p/>
        </p:txBody>
      </p:sp>
      <p:sp>
        <p:nvSpPr>
          <p:cNvPr id="126" name="Shape 126"/>
          <p:cNvSpPr/>
          <p:nvPr/>
        </p:nvSpPr>
        <p:spPr>
          <a:xfrm>
            <a:off x="426069" y="357139"/>
            <a:ext cx="8471100" cy="133800"/>
          </a:xfrm>
          <a:prstGeom prst="rect">
            <a:avLst/>
          </a:prstGeom>
          <a:solidFill>
            <a:srgbClr val="000000"/>
          </a:solidFill>
          <a:ln>
            <a:noFill/>
          </a:ln>
        </p:spPr>
        <p:txBody>
          <a:bodyPr anchorCtr="0" anchor="ctr" bIns="93550" lIns="93550" spcFirstLastPara="1" rIns="93550" wrap="square" tIns="93550">
            <a:noAutofit/>
          </a:bodyPr>
          <a:lstStyle/>
          <a:p>
            <a:pPr indent="0" lvl="0" marL="0">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ck">
  <p:cSld name="TITLE_1">
    <p:bg>
      <p:bgPr>
        <a:solidFill>
          <a:srgbClr val="000000"/>
        </a:solidFill>
      </p:bgPr>
    </p:bg>
    <p:spTree>
      <p:nvGrpSpPr>
        <p:cNvPr id="127" name="Shape 127"/>
        <p:cNvGrpSpPr/>
        <p:nvPr/>
      </p:nvGrpSpPr>
      <p:grpSpPr>
        <a:xfrm>
          <a:off x="0" y="0"/>
          <a:ext cx="0" cy="0"/>
          <a:chOff x="0" y="0"/>
          <a:chExt cx="0" cy="0"/>
        </a:xfrm>
      </p:grpSpPr>
      <p:sp>
        <p:nvSpPr>
          <p:cNvPr id="128" name="Shape 128"/>
          <p:cNvSpPr txBox="1"/>
          <p:nvPr>
            <p:ph type="ctrTitle"/>
          </p:nvPr>
        </p:nvSpPr>
        <p:spPr>
          <a:xfrm>
            <a:off x="309767" y="560382"/>
            <a:ext cx="8511000" cy="1893300"/>
          </a:xfrm>
          <a:prstGeom prst="rect">
            <a:avLst/>
          </a:prstGeom>
        </p:spPr>
        <p:txBody>
          <a:bodyPr anchorCtr="0" anchor="t" bIns="93550" lIns="93550" spcFirstLastPara="1" rIns="93550" wrap="square" tIns="93550"/>
          <a:lstStyle>
            <a:lvl1pPr lvl="0" rtl="0">
              <a:spcBef>
                <a:spcPts val="0"/>
              </a:spcBef>
              <a:spcAft>
                <a:spcPts val="0"/>
              </a:spcAft>
              <a:buClr>
                <a:srgbClr val="F3F3F3"/>
              </a:buClr>
              <a:buSzPts val="4900"/>
              <a:buFont typeface="Oswald"/>
              <a:buNone/>
              <a:defRPr b="1" sz="4900">
                <a:solidFill>
                  <a:srgbClr val="F3F3F3"/>
                </a:solidFill>
                <a:latin typeface="Oswald"/>
                <a:ea typeface="Oswald"/>
                <a:cs typeface="Oswald"/>
                <a:sym typeface="Oswald"/>
              </a:defRPr>
            </a:lvl1pPr>
            <a:lvl2pPr lvl="1" rtl="0">
              <a:spcBef>
                <a:spcPts val="0"/>
              </a:spcBef>
              <a:spcAft>
                <a:spcPts val="0"/>
              </a:spcAft>
              <a:buSzPts val="4900"/>
              <a:buFont typeface="Oswald"/>
              <a:buNone/>
              <a:defRPr sz="4900">
                <a:latin typeface="Oswald"/>
                <a:ea typeface="Oswald"/>
                <a:cs typeface="Oswald"/>
                <a:sym typeface="Oswald"/>
              </a:defRPr>
            </a:lvl2pPr>
            <a:lvl3pPr lvl="2" rtl="0">
              <a:spcBef>
                <a:spcPts val="0"/>
              </a:spcBef>
              <a:spcAft>
                <a:spcPts val="0"/>
              </a:spcAft>
              <a:buSzPts val="4900"/>
              <a:buFont typeface="Oswald"/>
              <a:buNone/>
              <a:defRPr sz="4900">
                <a:latin typeface="Oswald"/>
                <a:ea typeface="Oswald"/>
                <a:cs typeface="Oswald"/>
                <a:sym typeface="Oswald"/>
              </a:defRPr>
            </a:lvl3pPr>
            <a:lvl4pPr lvl="3" rtl="0">
              <a:spcBef>
                <a:spcPts val="0"/>
              </a:spcBef>
              <a:spcAft>
                <a:spcPts val="0"/>
              </a:spcAft>
              <a:buSzPts val="4900"/>
              <a:buFont typeface="Oswald"/>
              <a:buNone/>
              <a:defRPr sz="4900">
                <a:latin typeface="Oswald"/>
                <a:ea typeface="Oswald"/>
                <a:cs typeface="Oswald"/>
                <a:sym typeface="Oswald"/>
              </a:defRPr>
            </a:lvl4pPr>
            <a:lvl5pPr lvl="4" rtl="0">
              <a:spcBef>
                <a:spcPts val="0"/>
              </a:spcBef>
              <a:spcAft>
                <a:spcPts val="0"/>
              </a:spcAft>
              <a:buSzPts val="4900"/>
              <a:buFont typeface="Oswald"/>
              <a:buNone/>
              <a:defRPr sz="4900">
                <a:latin typeface="Oswald"/>
                <a:ea typeface="Oswald"/>
                <a:cs typeface="Oswald"/>
                <a:sym typeface="Oswald"/>
              </a:defRPr>
            </a:lvl5pPr>
            <a:lvl6pPr lvl="5" rtl="0">
              <a:spcBef>
                <a:spcPts val="0"/>
              </a:spcBef>
              <a:spcAft>
                <a:spcPts val="0"/>
              </a:spcAft>
              <a:buSzPts val="4900"/>
              <a:buFont typeface="Oswald"/>
              <a:buNone/>
              <a:defRPr sz="4900">
                <a:latin typeface="Oswald"/>
                <a:ea typeface="Oswald"/>
                <a:cs typeface="Oswald"/>
                <a:sym typeface="Oswald"/>
              </a:defRPr>
            </a:lvl6pPr>
            <a:lvl7pPr lvl="6" rtl="0">
              <a:spcBef>
                <a:spcPts val="0"/>
              </a:spcBef>
              <a:spcAft>
                <a:spcPts val="0"/>
              </a:spcAft>
              <a:buSzPts val="4900"/>
              <a:buFont typeface="Oswald"/>
              <a:buNone/>
              <a:defRPr sz="4900">
                <a:latin typeface="Oswald"/>
                <a:ea typeface="Oswald"/>
                <a:cs typeface="Oswald"/>
                <a:sym typeface="Oswald"/>
              </a:defRPr>
            </a:lvl7pPr>
            <a:lvl8pPr lvl="7" rtl="0">
              <a:spcBef>
                <a:spcPts val="0"/>
              </a:spcBef>
              <a:spcAft>
                <a:spcPts val="0"/>
              </a:spcAft>
              <a:buSzPts val="4900"/>
              <a:buFont typeface="Oswald"/>
              <a:buNone/>
              <a:defRPr sz="4900">
                <a:latin typeface="Oswald"/>
                <a:ea typeface="Oswald"/>
                <a:cs typeface="Oswald"/>
                <a:sym typeface="Oswald"/>
              </a:defRPr>
            </a:lvl8pPr>
            <a:lvl9pPr lvl="8" rtl="0">
              <a:spcBef>
                <a:spcPts val="0"/>
              </a:spcBef>
              <a:spcAft>
                <a:spcPts val="0"/>
              </a:spcAft>
              <a:buSzPts val="4900"/>
              <a:buFont typeface="Oswald"/>
              <a:buNone/>
              <a:defRPr sz="4900">
                <a:latin typeface="Oswald"/>
                <a:ea typeface="Oswald"/>
                <a:cs typeface="Oswald"/>
                <a:sym typeface="Oswald"/>
              </a:defRPr>
            </a:lvl9pPr>
          </a:lstStyle>
          <a:p/>
        </p:txBody>
      </p:sp>
      <p:sp>
        <p:nvSpPr>
          <p:cNvPr id="129" name="Shape 129"/>
          <p:cNvSpPr/>
          <p:nvPr/>
        </p:nvSpPr>
        <p:spPr>
          <a:xfrm>
            <a:off x="426069" y="357139"/>
            <a:ext cx="8471100" cy="133800"/>
          </a:xfrm>
          <a:prstGeom prst="rect">
            <a:avLst/>
          </a:prstGeom>
          <a:solidFill>
            <a:srgbClr val="FFFFFF"/>
          </a:solidFill>
          <a:ln>
            <a:noFill/>
          </a:ln>
        </p:spPr>
        <p:txBody>
          <a:bodyPr anchorCtr="0" anchor="ctr" bIns="93550" lIns="93550" spcFirstLastPara="1" rIns="93550" wrap="square" tIns="93550">
            <a:noAutofit/>
          </a:bodyPr>
          <a:lstStyle/>
          <a:p>
            <a:pPr indent="0" lvl="0" marL="0">
              <a:spcBef>
                <a:spcPts val="0"/>
              </a:spcBef>
              <a:spcAft>
                <a:spcPts val="0"/>
              </a:spcAft>
              <a:buNone/>
            </a:pPr>
            <a:r>
              <a:t/>
            </a:r>
            <a:endParaRPr/>
          </a:p>
        </p:txBody>
      </p:sp>
      <p:sp>
        <p:nvSpPr>
          <p:cNvPr id="130" name="Shape 130"/>
          <p:cNvSpPr txBox="1"/>
          <p:nvPr/>
        </p:nvSpPr>
        <p:spPr>
          <a:xfrm>
            <a:off x="279029" y="4814003"/>
            <a:ext cx="8608800" cy="404100"/>
          </a:xfrm>
          <a:prstGeom prst="rect">
            <a:avLst/>
          </a:prstGeom>
          <a:solidFill>
            <a:srgbClr val="000000"/>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800">
                <a:solidFill>
                  <a:srgbClr val="FFFFFF"/>
                </a:solidFill>
                <a:latin typeface="Oswald"/>
                <a:ea typeface="Oswald"/>
                <a:cs typeface="Oswald"/>
                <a:sym typeface="Oswald"/>
              </a:rPr>
              <a:t>GENERAL ASSEMBLY	</a:t>
            </a:r>
            <a:endParaRPr b="1" sz="800">
              <a:solidFill>
                <a:srgbClr val="FFFFFF"/>
              </a:solidFill>
              <a:latin typeface="Oswald"/>
              <a:ea typeface="Oswald"/>
              <a:cs typeface="Oswald"/>
              <a:sym typeface="Oswald"/>
            </a:endParaRPr>
          </a:p>
        </p:txBody>
      </p:sp>
      <p:cxnSp>
        <p:nvCxnSpPr>
          <p:cNvPr id="131" name="Shape 131"/>
          <p:cNvCxnSpPr/>
          <p:nvPr/>
        </p:nvCxnSpPr>
        <p:spPr>
          <a:xfrm>
            <a:off x="377021" y="4842069"/>
            <a:ext cx="8511000" cy="0"/>
          </a:xfrm>
          <a:prstGeom prst="straightConnector1">
            <a:avLst/>
          </a:prstGeom>
          <a:noFill/>
          <a:ln cap="flat" cmpd="sng" w="9525">
            <a:solidFill>
              <a:srgbClr val="FFFFFF"/>
            </a:solidFill>
            <a:prstDash val="solid"/>
            <a:round/>
            <a:headEnd len="med" w="med" type="none"/>
            <a:tailEnd len="med" w="med" type="none"/>
          </a:ln>
        </p:spPr>
      </p:cxnSp>
      <p:pic>
        <p:nvPicPr>
          <p:cNvPr id="132" name="Shape 132"/>
          <p:cNvPicPr preferRelativeResize="0"/>
          <p:nvPr/>
        </p:nvPicPr>
        <p:blipFill>
          <a:blip r:embed="rId2">
            <a:alphaModFix/>
          </a:blip>
          <a:stretch>
            <a:fillRect/>
          </a:stretch>
        </p:blipFill>
        <p:spPr>
          <a:xfrm>
            <a:off x="8672159" y="4900047"/>
            <a:ext cx="215433" cy="21543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Red">
  <p:cSld name="TITLE_1_1">
    <p:bg>
      <p:bgPr>
        <a:solidFill>
          <a:srgbClr val="E51B24"/>
        </a:solidFill>
      </p:bgPr>
    </p:bg>
    <p:spTree>
      <p:nvGrpSpPr>
        <p:cNvPr id="133" name="Shape 133"/>
        <p:cNvGrpSpPr/>
        <p:nvPr/>
      </p:nvGrpSpPr>
      <p:grpSpPr>
        <a:xfrm>
          <a:off x="0" y="0"/>
          <a:ext cx="0" cy="0"/>
          <a:chOff x="0" y="0"/>
          <a:chExt cx="0" cy="0"/>
        </a:xfrm>
      </p:grpSpPr>
      <p:sp>
        <p:nvSpPr>
          <p:cNvPr id="134" name="Shape 134"/>
          <p:cNvSpPr txBox="1"/>
          <p:nvPr>
            <p:ph type="ctrTitle"/>
          </p:nvPr>
        </p:nvSpPr>
        <p:spPr>
          <a:xfrm>
            <a:off x="309767" y="560382"/>
            <a:ext cx="8511000" cy="1893300"/>
          </a:xfrm>
          <a:prstGeom prst="rect">
            <a:avLst/>
          </a:prstGeom>
        </p:spPr>
        <p:txBody>
          <a:bodyPr anchorCtr="0" anchor="t" bIns="93550" lIns="93550" spcFirstLastPara="1" rIns="93550" wrap="square" tIns="93550"/>
          <a:lstStyle>
            <a:lvl1pPr lvl="0" rtl="0">
              <a:spcBef>
                <a:spcPts val="0"/>
              </a:spcBef>
              <a:spcAft>
                <a:spcPts val="0"/>
              </a:spcAft>
              <a:buClr>
                <a:srgbClr val="F3F3F3"/>
              </a:buClr>
              <a:buSzPts val="4900"/>
              <a:buFont typeface="Oswald"/>
              <a:buNone/>
              <a:defRPr b="1" sz="4900">
                <a:solidFill>
                  <a:srgbClr val="F3F3F3"/>
                </a:solidFill>
                <a:latin typeface="Oswald"/>
                <a:ea typeface="Oswald"/>
                <a:cs typeface="Oswald"/>
                <a:sym typeface="Oswald"/>
              </a:defRPr>
            </a:lvl1pPr>
            <a:lvl2pPr lvl="1" rtl="0">
              <a:spcBef>
                <a:spcPts val="0"/>
              </a:spcBef>
              <a:spcAft>
                <a:spcPts val="0"/>
              </a:spcAft>
              <a:buSzPts val="4900"/>
              <a:buFont typeface="Oswald"/>
              <a:buNone/>
              <a:defRPr sz="4900">
                <a:latin typeface="Oswald"/>
                <a:ea typeface="Oswald"/>
                <a:cs typeface="Oswald"/>
                <a:sym typeface="Oswald"/>
              </a:defRPr>
            </a:lvl2pPr>
            <a:lvl3pPr lvl="2" rtl="0">
              <a:spcBef>
                <a:spcPts val="0"/>
              </a:spcBef>
              <a:spcAft>
                <a:spcPts val="0"/>
              </a:spcAft>
              <a:buSzPts val="4900"/>
              <a:buFont typeface="Oswald"/>
              <a:buNone/>
              <a:defRPr sz="4900">
                <a:latin typeface="Oswald"/>
                <a:ea typeface="Oswald"/>
                <a:cs typeface="Oswald"/>
                <a:sym typeface="Oswald"/>
              </a:defRPr>
            </a:lvl3pPr>
            <a:lvl4pPr lvl="3" rtl="0">
              <a:spcBef>
                <a:spcPts val="0"/>
              </a:spcBef>
              <a:spcAft>
                <a:spcPts val="0"/>
              </a:spcAft>
              <a:buSzPts val="4900"/>
              <a:buFont typeface="Oswald"/>
              <a:buNone/>
              <a:defRPr sz="4900">
                <a:latin typeface="Oswald"/>
                <a:ea typeface="Oswald"/>
                <a:cs typeface="Oswald"/>
                <a:sym typeface="Oswald"/>
              </a:defRPr>
            </a:lvl4pPr>
            <a:lvl5pPr lvl="4" rtl="0">
              <a:spcBef>
                <a:spcPts val="0"/>
              </a:spcBef>
              <a:spcAft>
                <a:spcPts val="0"/>
              </a:spcAft>
              <a:buSzPts val="4900"/>
              <a:buFont typeface="Oswald"/>
              <a:buNone/>
              <a:defRPr sz="4900">
                <a:latin typeface="Oswald"/>
                <a:ea typeface="Oswald"/>
                <a:cs typeface="Oswald"/>
                <a:sym typeface="Oswald"/>
              </a:defRPr>
            </a:lvl5pPr>
            <a:lvl6pPr lvl="5" rtl="0">
              <a:spcBef>
                <a:spcPts val="0"/>
              </a:spcBef>
              <a:spcAft>
                <a:spcPts val="0"/>
              </a:spcAft>
              <a:buSzPts val="4900"/>
              <a:buFont typeface="Oswald"/>
              <a:buNone/>
              <a:defRPr sz="4900">
                <a:latin typeface="Oswald"/>
                <a:ea typeface="Oswald"/>
                <a:cs typeface="Oswald"/>
                <a:sym typeface="Oswald"/>
              </a:defRPr>
            </a:lvl6pPr>
            <a:lvl7pPr lvl="6" rtl="0">
              <a:spcBef>
                <a:spcPts val="0"/>
              </a:spcBef>
              <a:spcAft>
                <a:spcPts val="0"/>
              </a:spcAft>
              <a:buSzPts val="4900"/>
              <a:buFont typeface="Oswald"/>
              <a:buNone/>
              <a:defRPr sz="4900">
                <a:latin typeface="Oswald"/>
                <a:ea typeface="Oswald"/>
                <a:cs typeface="Oswald"/>
                <a:sym typeface="Oswald"/>
              </a:defRPr>
            </a:lvl7pPr>
            <a:lvl8pPr lvl="7" rtl="0">
              <a:spcBef>
                <a:spcPts val="0"/>
              </a:spcBef>
              <a:spcAft>
                <a:spcPts val="0"/>
              </a:spcAft>
              <a:buSzPts val="4900"/>
              <a:buFont typeface="Oswald"/>
              <a:buNone/>
              <a:defRPr sz="4900">
                <a:latin typeface="Oswald"/>
                <a:ea typeface="Oswald"/>
                <a:cs typeface="Oswald"/>
                <a:sym typeface="Oswald"/>
              </a:defRPr>
            </a:lvl8pPr>
            <a:lvl9pPr lvl="8" rtl="0">
              <a:spcBef>
                <a:spcPts val="0"/>
              </a:spcBef>
              <a:spcAft>
                <a:spcPts val="0"/>
              </a:spcAft>
              <a:buSzPts val="4900"/>
              <a:buFont typeface="Oswald"/>
              <a:buNone/>
              <a:defRPr sz="4900">
                <a:latin typeface="Oswald"/>
                <a:ea typeface="Oswald"/>
                <a:cs typeface="Oswald"/>
                <a:sym typeface="Oswald"/>
              </a:defRPr>
            </a:lvl9pPr>
          </a:lstStyle>
          <a:p/>
        </p:txBody>
      </p:sp>
      <p:sp>
        <p:nvSpPr>
          <p:cNvPr id="135" name="Shape 135"/>
          <p:cNvSpPr/>
          <p:nvPr/>
        </p:nvSpPr>
        <p:spPr>
          <a:xfrm>
            <a:off x="426069" y="357139"/>
            <a:ext cx="8471100" cy="133800"/>
          </a:xfrm>
          <a:prstGeom prst="rect">
            <a:avLst/>
          </a:prstGeom>
          <a:solidFill>
            <a:srgbClr val="FFFFFF"/>
          </a:solidFill>
          <a:ln>
            <a:noFill/>
          </a:ln>
        </p:spPr>
        <p:txBody>
          <a:bodyPr anchorCtr="0" anchor="ctr" bIns="93550" lIns="93550" spcFirstLastPara="1" rIns="93550" wrap="square" tIns="93550">
            <a:noAutofit/>
          </a:bodyPr>
          <a:lstStyle/>
          <a:p>
            <a:pPr indent="0" lvl="0" marL="0">
              <a:spcBef>
                <a:spcPts val="0"/>
              </a:spcBef>
              <a:spcAft>
                <a:spcPts val="0"/>
              </a:spcAft>
              <a:buNone/>
            </a:pPr>
            <a:r>
              <a:t/>
            </a:r>
            <a:endParaRPr/>
          </a:p>
        </p:txBody>
      </p:sp>
      <p:sp>
        <p:nvSpPr>
          <p:cNvPr id="136" name="Shape 136"/>
          <p:cNvSpPr txBox="1"/>
          <p:nvPr/>
        </p:nvSpPr>
        <p:spPr>
          <a:xfrm>
            <a:off x="279029" y="4814002"/>
            <a:ext cx="8608800" cy="443700"/>
          </a:xfrm>
          <a:prstGeom prst="rect">
            <a:avLst/>
          </a:prstGeom>
          <a:solidFill>
            <a:srgbClr val="E51B24"/>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800">
                <a:solidFill>
                  <a:srgbClr val="FFFFFF"/>
                </a:solidFill>
                <a:latin typeface="Oswald"/>
                <a:ea typeface="Oswald"/>
                <a:cs typeface="Oswald"/>
                <a:sym typeface="Oswald"/>
              </a:rPr>
              <a:t>GENERAL ASSEMBLY	</a:t>
            </a:r>
            <a:endParaRPr b="1" sz="800">
              <a:solidFill>
                <a:srgbClr val="FFFFFF"/>
              </a:solidFill>
              <a:latin typeface="Oswald"/>
              <a:ea typeface="Oswald"/>
              <a:cs typeface="Oswald"/>
              <a:sym typeface="Oswald"/>
            </a:endParaRPr>
          </a:p>
        </p:txBody>
      </p:sp>
      <p:cxnSp>
        <p:nvCxnSpPr>
          <p:cNvPr id="137" name="Shape 137"/>
          <p:cNvCxnSpPr/>
          <p:nvPr/>
        </p:nvCxnSpPr>
        <p:spPr>
          <a:xfrm>
            <a:off x="377021" y="4842069"/>
            <a:ext cx="8511000" cy="0"/>
          </a:xfrm>
          <a:prstGeom prst="straightConnector1">
            <a:avLst/>
          </a:prstGeom>
          <a:noFill/>
          <a:ln cap="flat" cmpd="sng" w="9525">
            <a:solidFill>
              <a:srgbClr val="FFFFFF"/>
            </a:solidFill>
            <a:prstDash val="solid"/>
            <a:round/>
            <a:headEnd len="med" w="med" type="none"/>
            <a:tailEnd len="med" w="med" type="none"/>
          </a:ln>
        </p:spPr>
      </p:cxnSp>
      <p:pic>
        <p:nvPicPr>
          <p:cNvPr id="138" name="Shape 138"/>
          <p:cNvPicPr preferRelativeResize="0"/>
          <p:nvPr/>
        </p:nvPicPr>
        <p:blipFill>
          <a:blip r:embed="rId2">
            <a:alphaModFix/>
          </a:blip>
          <a:stretch>
            <a:fillRect/>
          </a:stretch>
        </p:blipFill>
        <p:spPr>
          <a:xfrm>
            <a:off x="8672159" y="4900047"/>
            <a:ext cx="215433" cy="21543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Section Slide">
    <p:spTree>
      <p:nvGrpSpPr>
        <p:cNvPr id="16" name="Shape 16"/>
        <p:cNvGrpSpPr/>
        <p:nvPr/>
      </p:nvGrpSpPr>
      <p:grpSpPr>
        <a:xfrm>
          <a:off x="0" y="0"/>
          <a:ext cx="0" cy="0"/>
          <a:chOff x="0" y="0"/>
          <a:chExt cx="0" cy="0"/>
        </a:xfrm>
      </p:grpSpPr>
      <p:sp>
        <p:nvSpPr>
          <p:cNvPr id="17" name="Shape 17"/>
          <p:cNvSpPr txBox="1"/>
          <p:nvPr>
            <p:ph type="title"/>
          </p:nvPr>
        </p:nvSpPr>
        <p:spPr>
          <a:xfrm>
            <a:off x="348398" y="1115943"/>
            <a:ext cx="8425853" cy="2579757"/>
          </a:xfrm>
          <a:prstGeom prst="rect">
            <a:avLst/>
          </a:prstGeom>
          <a:noFill/>
          <a:ln>
            <a:noFill/>
          </a:ln>
        </p:spPr>
        <p:txBody>
          <a:bodyPr anchorCtr="0" anchor="t" bIns="91425" lIns="91425" spcFirstLastPara="1" rIns="91425" wrap="square" tIns="91425"/>
          <a:lstStyle>
            <a:lvl1pPr lvl="0" rtl="0">
              <a:lnSpc>
                <a:spcPct val="75000"/>
              </a:lnSpc>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 name="Shape 18"/>
          <p:cNvSpPr txBox="1"/>
          <p:nvPr>
            <p:ph idx="1" type="body"/>
          </p:nvPr>
        </p:nvSpPr>
        <p:spPr>
          <a:xfrm>
            <a:off x="468611" y="3314700"/>
            <a:ext cx="8425853" cy="1793748"/>
          </a:xfrm>
          <a:prstGeom prst="rect">
            <a:avLst/>
          </a:prstGeom>
          <a:noFill/>
          <a:ln>
            <a:noFill/>
          </a:ln>
        </p:spPr>
        <p:txBody>
          <a:bodyPr anchorCtr="0" anchor="b" bIns="91425" lIns="91425" spcFirstLastPara="1" rIns="91425" wrap="square" tIns="91425"/>
          <a:lstStyle>
            <a:lvl1pPr indent="-317500" lvl="0" marL="457200" rtl="0" algn="l">
              <a:lnSpc>
                <a:spcPct val="117636"/>
              </a:lnSpc>
              <a:spcBef>
                <a:spcPts val="0"/>
              </a:spcBef>
              <a:spcAft>
                <a:spcPts val="0"/>
              </a:spcAft>
              <a:buSzPts val="1400"/>
              <a:buChar char="●"/>
              <a:defRPr/>
            </a:lvl1pPr>
            <a:lvl2pPr indent="-317500" lvl="1" marL="914400" rtl="0" algn="l">
              <a:lnSpc>
                <a:spcPct val="117636"/>
              </a:lnSpc>
              <a:spcBef>
                <a:spcPts val="0"/>
              </a:spcBef>
              <a:spcAft>
                <a:spcPts val="0"/>
              </a:spcAft>
              <a:buClr>
                <a:schemeClr val="lt1"/>
              </a:buClr>
              <a:buSzPts val="1400"/>
              <a:buFont typeface="Merriweather Sans"/>
              <a:buChar char="‣"/>
              <a:defRPr/>
            </a:lvl2pPr>
            <a:lvl3pPr indent="-317500" lvl="2" marL="1371600" rtl="0" algn="l">
              <a:lnSpc>
                <a:spcPct val="117636"/>
              </a:lnSpc>
              <a:spcBef>
                <a:spcPts val="0"/>
              </a:spcBef>
              <a:spcAft>
                <a:spcPts val="0"/>
              </a:spcAft>
              <a:buClr>
                <a:schemeClr val="lt1"/>
              </a:buClr>
              <a:buSzPts val="1400"/>
              <a:buFont typeface="Merriweather Sans"/>
              <a:buChar char="‣"/>
              <a:defRPr/>
            </a:lvl3pPr>
            <a:lvl4pPr indent="-317500" lvl="3" marL="1828800" rtl="0" algn="l">
              <a:lnSpc>
                <a:spcPct val="117636"/>
              </a:lnSpc>
              <a:spcBef>
                <a:spcPts val="0"/>
              </a:spcBef>
              <a:spcAft>
                <a:spcPts val="0"/>
              </a:spcAft>
              <a:buClr>
                <a:schemeClr val="lt1"/>
              </a:buClr>
              <a:buSzPts val="1400"/>
              <a:buFont typeface="Merriweather Sans"/>
              <a:buChar char="‣"/>
              <a:defRPr/>
            </a:lvl4pPr>
            <a:lvl5pPr indent="-317500" lvl="4" marL="2286000" rtl="0" algn="l">
              <a:lnSpc>
                <a:spcPct val="117636"/>
              </a:lnSpc>
              <a:spcBef>
                <a:spcPts val="0"/>
              </a:spcBef>
              <a:spcAft>
                <a:spcPts val="0"/>
              </a:spcAft>
              <a:buClr>
                <a:schemeClr val="lt1"/>
              </a:buClr>
              <a:buSzPts val="1400"/>
              <a:buFont typeface="Merriweather Sans"/>
              <a:buChar char="‣"/>
              <a:defRPr/>
            </a:lvl5pPr>
            <a:lvl6pPr indent="-317500" lvl="5" marL="2743200" rtl="0" algn="l">
              <a:lnSpc>
                <a:spcPct val="117818"/>
              </a:lnSpc>
              <a:spcBef>
                <a:spcPts val="0"/>
              </a:spcBef>
              <a:spcAft>
                <a:spcPts val="0"/>
              </a:spcAft>
              <a:buClr>
                <a:schemeClr val="lt1"/>
              </a:buClr>
              <a:buSzPts val="1400"/>
              <a:buFont typeface="Merriweather Sans"/>
              <a:buChar char="‣"/>
              <a:defRPr/>
            </a:lvl6pPr>
            <a:lvl7pPr indent="-317500" lvl="6" marL="3200400" rtl="0" algn="l">
              <a:lnSpc>
                <a:spcPct val="117818"/>
              </a:lnSpc>
              <a:spcBef>
                <a:spcPts val="0"/>
              </a:spcBef>
              <a:spcAft>
                <a:spcPts val="0"/>
              </a:spcAft>
              <a:buClr>
                <a:schemeClr val="lt1"/>
              </a:buClr>
              <a:buSzPts val="1400"/>
              <a:buFont typeface="Merriweather Sans"/>
              <a:buChar char="‣"/>
              <a:defRPr/>
            </a:lvl7pPr>
            <a:lvl8pPr indent="-317500" lvl="7" marL="3657600" rtl="0" algn="l">
              <a:lnSpc>
                <a:spcPct val="117818"/>
              </a:lnSpc>
              <a:spcBef>
                <a:spcPts val="0"/>
              </a:spcBef>
              <a:spcAft>
                <a:spcPts val="0"/>
              </a:spcAft>
              <a:buClr>
                <a:schemeClr val="lt1"/>
              </a:buClr>
              <a:buSzPts val="1400"/>
              <a:buFont typeface="Merriweather Sans"/>
              <a:buChar char="‣"/>
              <a:defRPr/>
            </a:lvl8pPr>
            <a:lvl9pPr indent="-317500" lvl="8" marL="4114800" rtl="0" algn="l">
              <a:lnSpc>
                <a:spcPct val="117818"/>
              </a:lnSpc>
              <a:spcBef>
                <a:spcPts val="0"/>
              </a:spcBef>
              <a:spcAft>
                <a:spcPts val="0"/>
              </a:spcAft>
              <a:buClr>
                <a:schemeClr val="lt1"/>
              </a:buClr>
              <a:buSzPts val="1400"/>
              <a:buFont typeface="Merriweather Sans"/>
              <a:buChar char="‣"/>
              <a:defRPr/>
            </a:lvl9pPr>
          </a:lstStyle>
          <a:p/>
        </p:txBody>
      </p:sp>
      <p:sp>
        <p:nvSpPr>
          <p:cNvPr id="19" name="Shape 19"/>
          <p:cNvSpPr txBox="1"/>
          <p:nvPr>
            <p:ph idx="2" type="body"/>
          </p:nvPr>
        </p:nvSpPr>
        <p:spPr>
          <a:xfrm>
            <a:off x="371266" y="495300"/>
            <a:ext cx="6400800" cy="3048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Shape 20"/>
          <p:cNvSpPr txBox="1"/>
          <p:nvPr>
            <p:ph idx="12" type="sldNum"/>
          </p:nvPr>
        </p:nvSpPr>
        <p:spPr>
          <a:xfrm>
            <a:off x="8262938" y="458788"/>
            <a:ext cx="641350" cy="341312"/>
          </a:xfrm>
          <a:prstGeom prst="rect">
            <a:avLst/>
          </a:prstGeom>
          <a:noFill/>
          <a:ln>
            <a:noFill/>
          </a:ln>
        </p:spPr>
        <p:txBody>
          <a:bodyPr anchorCtr="0" anchor="t" bIns="45700" lIns="91425" spcFirstLastPara="1" rIns="0" wrap="square" tIns="45700">
            <a:noAutofit/>
          </a:bodyPr>
          <a:lstStyle>
            <a:lvl1pPr indent="0" lvl="0" marL="0" marR="0" rtl="0" algn="r">
              <a:spcBef>
                <a:spcPts val="0"/>
              </a:spcBef>
              <a:buNone/>
              <a:defRPr b="1" i="0" sz="2300" u="none" cap="none" strike="noStrike">
                <a:solidFill>
                  <a:schemeClr val="lt1"/>
                </a:solidFill>
                <a:latin typeface="Arial"/>
                <a:ea typeface="Arial"/>
                <a:cs typeface="Arial"/>
                <a:sym typeface="Arial"/>
              </a:defRPr>
            </a:lvl1pPr>
            <a:lvl2pPr indent="0" lvl="1" marL="0" marR="0" rtl="0" algn="r">
              <a:spcBef>
                <a:spcPts val="0"/>
              </a:spcBef>
              <a:buNone/>
              <a:defRPr b="1" i="0" sz="2300" u="none" cap="none" strike="noStrike">
                <a:solidFill>
                  <a:schemeClr val="lt1"/>
                </a:solidFill>
                <a:latin typeface="Arial"/>
                <a:ea typeface="Arial"/>
                <a:cs typeface="Arial"/>
                <a:sym typeface="Arial"/>
              </a:defRPr>
            </a:lvl2pPr>
            <a:lvl3pPr indent="0" lvl="2" marL="0" marR="0" rtl="0" algn="r">
              <a:spcBef>
                <a:spcPts val="0"/>
              </a:spcBef>
              <a:buNone/>
              <a:defRPr b="1" i="0" sz="2300" u="none" cap="none" strike="noStrike">
                <a:solidFill>
                  <a:schemeClr val="lt1"/>
                </a:solidFill>
                <a:latin typeface="Arial"/>
                <a:ea typeface="Arial"/>
                <a:cs typeface="Arial"/>
                <a:sym typeface="Arial"/>
              </a:defRPr>
            </a:lvl3pPr>
            <a:lvl4pPr indent="0" lvl="3" marL="0" marR="0" rtl="0" algn="r">
              <a:spcBef>
                <a:spcPts val="0"/>
              </a:spcBef>
              <a:buNone/>
              <a:defRPr b="1" i="0" sz="2300" u="none" cap="none" strike="noStrike">
                <a:solidFill>
                  <a:schemeClr val="lt1"/>
                </a:solidFill>
                <a:latin typeface="Arial"/>
                <a:ea typeface="Arial"/>
                <a:cs typeface="Arial"/>
                <a:sym typeface="Arial"/>
              </a:defRPr>
            </a:lvl4pPr>
            <a:lvl5pPr indent="0" lvl="4" marL="0" marR="0" rtl="0" algn="r">
              <a:spcBef>
                <a:spcPts val="0"/>
              </a:spcBef>
              <a:buNone/>
              <a:defRPr b="1" i="0" sz="2300" u="none" cap="none" strike="noStrike">
                <a:solidFill>
                  <a:schemeClr val="lt1"/>
                </a:solidFill>
                <a:latin typeface="Arial"/>
                <a:ea typeface="Arial"/>
                <a:cs typeface="Arial"/>
                <a:sym typeface="Arial"/>
              </a:defRPr>
            </a:lvl5pPr>
            <a:lvl6pPr indent="0" lvl="5" marL="0" marR="0" rtl="0" algn="r">
              <a:spcBef>
                <a:spcPts val="0"/>
              </a:spcBef>
              <a:buNone/>
              <a:defRPr b="1" i="0" sz="2300" u="none" cap="none" strike="noStrike">
                <a:solidFill>
                  <a:schemeClr val="lt1"/>
                </a:solidFill>
                <a:latin typeface="Arial"/>
                <a:ea typeface="Arial"/>
                <a:cs typeface="Arial"/>
                <a:sym typeface="Arial"/>
              </a:defRPr>
            </a:lvl6pPr>
            <a:lvl7pPr indent="0" lvl="6" marL="0" marR="0" rtl="0" algn="r">
              <a:spcBef>
                <a:spcPts val="0"/>
              </a:spcBef>
              <a:buNone/>
              <a:defRPr b="1" i="0" sz="2300" u="none" cap="none" strike="noStrike">
                <a:solidFill>
                  <a:schemeClr val="lt1"/>
                </a:solidFill>
                <a:latin typeface="Arial"/>
                <a:ea typeface="Arial"/>
                <a:cs typeface="Arial"/>
                <a:sym typeface="Arial"/>
              </a:defRPr>
            </a:lvl7pPr>
            <a:lvl8pPr indent="0" lvl="7" marL="0" marR="0" rtl="0" algn="r">
              <a:spcBef>
                <a:spcPts val="0"/>
              </a:spcBef>
              <a:buNone/>
              <a:defRPr b="1" i="0" sz="2300" u="none" cap="none" strike="noStrike">
                <a:solidFill>
                  <a:schemeClr val="lt1"/>
                </a:solidFill>
                <a:latin typeface="Arial"/>
                <a:ea typeface="Arial"/>
                <a:cs typeface="Arial"/>
                <a:sym typeface="Arial"/>
              </a:defRPr>
            </a:lvl8pPr>
            <a:lvl9pPr indent="0" lvl="8" marL="0" marR="0" rtl="0" algn="r">
              <a:spcBef>
                <a:spcPts val="0"/>
              </a:spcBef>
              <a:buNone/>
              <a:defRPr b="1" i="0" sz="2300" u="none" cap="none" strike="noStrike">
                <a:solidFill>
                  <a:schemeClr val="lt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type="tx">
  <p:cSld name="TITLE_AND_BODY">
    <p:spTree>
      <p:nvGrpSpPr>
        <p:cNvPr id="139" name="Shape 139"/>
        <p:cNvGrpSpPr/>
        <p:nvPr/>
      </p:nvGrpSpPr>
      <p:grpSpPr>
        <a:xfrm>
          <a:off x="0" y="0"/>
          <a:ext cx="0" cy="0"/>
          <a:chOff x="0" y="0"/>
          <a:chExt cx="0" cy="0"/>
        </a:xfrm>
      </p:grpSpPr>
      <p:sp>
        <p:nvSpPr>
          <p:cNvPr id="140" name="Shape 140"/>
          <p:cNvSpPr txBox="1"/>
          <p:nvPr>
            <p:ph type="title"/>
          </p:nvPr>
        </p:nvSpPr>
        <p:spPr>
          <a:xfrm>
            <a:off x="327948" y="217503"/>
            <a:ext cx="8608800" cy="469500"/>
          </a:xfrm>
          <a:prstGeom prst="rect">
            <a:avLst/>
          </a:prstGeom>
        </p:spPr>
        <p:txBody>
          <a:bodyPr anchorCtr="0" anchor="t" bIns="93550" lIns="93550" spcFirstLastPara="1" rIns="93550" wrap="square" tIns="9355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41" name="Shape 141"/>
          <p:cNvSpPr txBox="1"/>
          <p:nvPr>
            <p:ph idx="1" type="subTitle"/>
          </p:nvPr>
        </p:nvSpPr>
        <p:spPr>
          <a:xfrm>
            <a:off x="327948" y="961911"/>
            <a:ext cx="8562600" cy="3859500"/>
          </a:xfrm>
          <a:prstGeom prst="rect">
            <a:avLst/>
          </a:prstGeom>
        </p:spPr>
        <p:txBody>
          <a:bodyPr anchorCtr="0" anchor="t" bIns="93550" lIns="93550" spcFirstLastPara="1" rIns="93550" wrap="square" tIns="93550"/>
          <a:lstStyle>
            <a:lvl1pPr lvl="0" rtl="0">
              <a:spcBef>
                <a:spcPts val="600"/>
              </a:spcBef>
              <a:spcAft>
                <a:spcPts val="0"/>
              </a:spcAft>
              <a:buNone/>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p:cSld name="TITLE_AND_BODY_4">
    <p:spTree>
      <p:nvGrpSpPr>
        <p:cNvPr id="142" name="Shape 142"/>
        <p:cNvGrpSpPr/>
        <p:nvPr/>
      </p:nvGrpSpPr>
      <p:grpSpPr>
        <a:xfrm>
          <a:off x="0" y="0"/>
          <a:ext cx="0" cy="0"/>
          <a:chOff x="0" y="0"/>
          <a:chExt cx="0" cy="0"/>
        </a:xfrm>
      </p:grpSpPr>
      <p:sp>
        <p:nvSpPr>
          <p:cNvPr id="143" name="Shape 143"/>
          <p:cNvSpPr txBox="1"/>
          <p:nvPr>
            <p:ph type="title"/>
          </p:nvPr>
        </p:nvSpPr>
        <p:spPr>
          <a:xfrm>
            <a:off x="327948" y="217503"/>
            <a:ext cx="8608800" cy="469500"/>
          </a:xfrm>
          <a:prstGeom prst="rect">
            <a:avLst/>
          </a:prstGeom>
        </p:spPr>
        <p:txBody>
          <a:bodyPr anchorCtr="0" anchor="t" bIns="93550" lIns="93550" spcFirstLastPara="1" rIns="93550" wrap="square" tIns="9355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44" name="Shape 144"/>
          <p:cNvSpPr txBox="1"/>
          <p:nvPr>
            <p:ph idx="1" type="body"/>
          </p:nvPr>
        </p:nvSpPr>
        <p:spPr>
          <a:xfrm>
            <a:off x="209056" y="960071"/>
            <a:ext cx="8694600" cy="3882000"/>
          </a:xfrm>
          <a:prstGeom prst="rect">
            <a:avLst/>
          </a:prstGeom>
        </p:spPr>
        <p:txBody>
          <a:bodyPr anchorCtr="0" anchor="t" bIns="93550" lIns="93550" spcFirstLastPara="1" rIns="93550" wrap="square" tIns="93550"/>
          <a:lstStyle>
            <a:lvl1pPr indent="-342900" lvl="0" marL="457200" rtl="0">
              <a:lnSpc>
                <a:spcPct val="115000"/>
              </a:lnSpc>
              <a:spcBef>
                <a:spcPts val="600"/>
              </a:spcBef>
              <a:spcAft>
                <a:spcPts val="0"/>
              </a:spcAft>
              <a:buSzPts val="1800"/>
              <a:buFont typeface="Georgia"/>
              <a:buChar char="▸"/>
              <a:defRPr sz="1800">
                <a:latin typeface="Georgia"/>
                <a:ea typeface="Georgia"/>
                <a:cs typeface="Georgia"/>
                <a:sym typeface="Georgia"/>
              </a:defRPr>
            </a:lvl1pPr>
            <a:lvl2pPr indent="-317500" lvl="1" marL="914400" rtl="0">
              <a:lnSpc>
                <a:spcPct val="115000"/>
              </a:lnSpc>
              <a:spcBef>
                <a:spcPts val="0"/>
              </a:spcBef>
              <a:spcAft>
                <a:spcPts val="0"/>
              </a:spcAft>
              <a:buSzPts val="1400"/>
              <a:buFont typeface="Georgia"/>
              <a:buChar char="●"/>
              <a:defRPr>
                <a:latin typeface="Georgia"/>
                <a:ea typeface="Georgia"/>
                <a:cs typeface="Georgia"/>
                <a:sym typeface="Georgia"/>
              </a:defRPr>
            </a:lvl2pPr>
            <a:lvl3pPr indent="-317500" lvl="2" marL="1371600" rtl="0">
              <a:lnSpc>
                <a:spcPct val="115000"/>
              </a:lnSpc>
              <a:spcBef>
                <a:spcPts val="0"/>
              </a:spcBef>
              <a:spcAft>
                <a:spcPts val="0"/>
              </a:spcAft>
              <a:buSzPts val="1400"/>
              <a:buFont typeface="Georgia"/>
              <a:buChar char="●"/>
              <a:defRPr>
                <a:latin typeface="Georgia"/>
                <a:ea typeface="Georgia"/>
                <a:cs typeface="Georgia"/>
                <a:sym typeface="Georgia"/>
              </a:defRPr>
            </a:lvl3pPr>
            <a:lvl4pPr indent="-317500" lvl="3" marL="1828800" rtl="0">
              <a:lnSpc>
                <a:spcPct val="115000"/>
              </a:lnSpc>
              <a:spcBef>
                <a:spcPts val="0"/>
              </a:spcBef>
              <a:spcAft>
                <a:spcPts val="0"/>
              </a:spcAft>
              <a:buSzPts val="1400"/>
              <a:buFont typeface="Georgia"/>
              <a:buChar char="●"/>
              <a:defRPr>
                <a:latin typeface="Georgia"/>
                <a:ea typeface="Georgia"/>
                <a:cs typeface="Georgia"/>
                <a:sym typeface="Georgia"/>
              </a:defRPr>
            </a:lvl4pPr>
            <a:lvl5pPr indent="-317500" lvl="4" marL="2286000" rtl="0">
              <a:lnSpc>
                <a:spcPct val="115000"/>
              </a:lnSpc>
              <a:spcBef>
                <a:spcPts val="0"/>
              </a:spcBef>
              <a:spcAft>
                <a:spcPts val="0"/>
              </a:spcAft>
              <a:buSzPts val="1400"/>
              <a:buFont typeface="Georgia"/>
              <a:buChar char="●"/>
              <a:defRPr>
                <a:latin typeface="Georgia"/>
                <a:ea typeface="Georgia"/>
                <a:cs typeface="Georgia"/>
                <a:sym typeface="Georgia"/>
              </a:defRPr>
            </a:lvl5pPr>
            <a:lvl6pPr indent="-317500" lvl="5" marL="2743200" rtl="0">
              <a:lnSpc>
                <a:spcPct val="115000"/>
              </a:lnSpc>
              <a:spcBef>
                <a:spcPts val="0"/>
              </a:spcBef>
              <a:spcAft>
                <a:spcPts val="0"/>
              </a:spcAft>
              <a:buSzPts val="1400"/>
              <a:buFont typeface="Georgia"/>
              <a:buChar char="●"/>
              <a:defRPr>
                <a:latin typeface="Georgia"/>
                <a:ea typeface="Georgia"/>
                <a:cs typeface="Georgia"/>
                <a:sym typeface="Georgia"/>
              </a:defRPr>
            </a:lvl6pPr>
            <a:lvl7pPr indent="-317500" lvl="6" marL="3200400" rtl="0">
              <a:lnSpc>
                <a:spcPct val="115000"/>
              </a:lnSpc>
              <a:spcBef>
                <a:spcPts val="0"/>
              </a:spcBef>
              <a:spcAft>
                <a:spcPts val="0"/>
              </a:spcAft>
              <a:buSzPts val="1400"/>
              <a:buFont typeface="Georgia"/>
              <a:buChar char="●"/>
              <a:defRPr>
                <a:latin typeface="Georgia"/>
                <a:ea typeface="Georgia"/>
                <a:cs typeface="Georgia"/>
                <a:sym typeface="Georgia"/>
              </a:defRPr>
            </a:lvl7pPr>
            <a:lvl8pPr indent="-317500" lvl="7" marL="3657600" rtl="0">
              <a:lnSpc>
                <a:spcPct val="115000"/>
              </a:lnSpc>
              <a:spcBef>
                <a:spcPts val="0"/>
              </a:spcBef>
              <a:spcAft>
                <a:spcPts val="0"/>
              </a:spcAft>
              <a:buSzPts val="1400"/>
              <a:buFont typeface="Georgia"/>
              <a:buChar char="●"/>
              <a:defRPr>
                <a:latin typeface="Georgia"/>
                <a:ea typeface="Georgia"/>
                <a:cs typeface="Georgia"/>
                <a:sym typeface="Georgia"/>
              </a:defRPr>
            </a:lvl8pPr>
            <a:lvl9pPr indent="-317500" lvl="8" marL="4114800" rtl="0">
              <a:lnSpc>
                <a:spcPct val="115000"/>
              </a:lnSpc>
              <a:spcBef>
                <a:spcPts val="0"/>
              </a:spcBef>
              <a:spcAft>
                <a:spcPts val="0"/>
              </a:spcAft>
              <a:buSzPts val="1400"/>
              <a:buFont typeface="Georgia"/>
              <a:buChar char="●"/>
              <a:defRPr>
                <a:latin typeface="Georgia"/>
                <a:ea typeface="Georgia"/>
                <a:cs typeface="Georgia"/>
                <a:sym typeface="Georgi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Red">
  <p:cSld name="TITLE_AND_BODY_3">
    <p:bg>
      <p:bgPr>
        <a:solidFill>
          <a:srgbClr val="E51B24"/>
        </a:solidFill>
      </p:bgPr>
    </p:bg>
    <p:spTree>
      <p:nvGrpSpPr>
        <p:cNvPr id="145" name="Shape 145"/>
        <p:cNvGrpSpPr/>
        <p:nvPr/>
      </p:nvGrpSpPr>
      <p:grpSpPr>
        <a:xfrm>
          <a:off x="0" y="0"/>
          <a:ext cx="0" cy="0"/>
          <a:chOff x="0" y="0"/>
          <a:chExt cx="0" cy="0"/>
        </a:xfrm>
      </p:grpSpPr>
      <p:sp>
        <p:nvSpPr>
          <p:cNvPr id="146" name="Shape 146"/>
          <p:cNvSpPr txBox="1"/>
          <p:nvPr>
            <p:ph type="title"/>
          </p:nvPr>
        </p:nvSpPr>
        <p:spPr>
          <a:xfrm>
            <a:off x="327948" y="217503"/>
            <a:ext cx="8608800" cy="469500"/>
          </a:xfrm>
          <a:prstGeom prst="rect">
            <a:avLst/>
          </a:prstGeom>
        </p:spPr>
        <p:txBody>
          <a:bodyPr anchorCtr="0" anchor="t" bIns="93550" lIns="93550" spcFirstLastPara="1" rIns="93550" wrap="square" tIns="93550"/>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47" name="Shape 147"/>
          <p:cNvSpPr txBox="1"/>
          <p:nvPr>
            <p:ph idx="1" type="subTitle"/>
          </p:nvPr>
        </p:nvSpPr>
        <p:spPr>
          <a:xfrm>
            <a:off x="327948" y="1091248"/>
            <a:ext cx="8512800" cy="1971000"/>
          </a:xfrm>
          <a:prstGeom prst="rect">
            <a:avLst/>
          </a:prstGeom>
        </p:spPr>
        <p:txBody>
          <a:bodyPr anchorCtr="0" anchor="t" bIns="93550" lIns="93550" spcFirstLastPara="1" rIns="93550" wrap="square" tIns="93550"/>
          <a:lstStyle>
            <a:lvl1pPr lvl="0" rtl="0">
              <a:spcBef>
                <a:spcPts val="600"/>
              </a:spcBef>
              <a:spcAft>
                <a:spcPts val="0"/>
              </a:spcAft>
              <a:buNone/>
              <a:defRPr>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148" name="Shape 148"/>
          <p:cNvSpPr/>
          <p:nvPr/>
        </p:nvSpPr>
        <p:spPr>
          <a:xfrm>
            <a:off x="419439" y="355580"/>
            <a:ext cx="633900" cy="133800"/>
          </a:xfrm>
          <a:prstGeom prst="rect">
            <a:avLst/>
          </a:prstGeom>
          <a:solidFill>
            <a:srgbClr val="FFFFFF"/>
          </a:solidFill>
          <a:ln>
            <a:noFill/>
          </a:ln>
        </p:spPr>
        <p:txBody>
          <a:bodyPr anchorCtr="0" anchor="ctr" bIns="93550" lIns="93550" spcFirstLastPara="1" rIns="93550" wrap="square" tIns="93550">
            <a:noAutofit/>
          </a:bodyPr>
          <a:lstStyle/>
          <a:p>
            <a:pPr indent="0" lvl="0" marL="0" rtl="0">
              <a:spcBef>
                <a:spcPts val="0"/>
              </a:spcBef>
              <a:spcAft>
                <a:spcPts val="0"/>
              </a:spcAft>
              <a:buNone/>
            </a:pPr>
            <a:r>
              <a:t/>
            </a:r>
            <a:endParaRPr sz="1400">
              <a:solidFill>
                <a:srgbClr val="FFFFFF"/>
              </a:solidFill>
            </a:endParaRPr>
          </a:p>
        </p:txBody>
      </p:sp>
      <p:sp>
        <p:nvSpPr>
          <p:cNvPr id="149" name="Shape 149"/>
          <p:cNvSpPr txBox="1"/>
          <p:nvPr/>
        </p:nvSpPr>
        <p:spPr>
          <a:xfrm>
            <a:off x="279029" y="4814002"/>
            <a:ext cx="8608800" cy="443700"/>
          </a:xfrm>
          <a:prstGeom prst="rect">
            <a:avLst/>
          </a:prstGeom>
          <a:solidFill>
            <a:srgbClr val="E51B24"/>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800">
                <a:solidFill>
                  <a:srgbClr val="FFFFFF"/>
                </a:solidFill>
                <a:latin typeface="Oswald"/>
                <a:ea typeface="Oswald"/>
                <a:cs typeface="Oswald"/>
                <a:sym typeface="Oswald"/>
              </a:rPr>
              <a:t>GENERAL ASSEMBLY	</a:t>
            </a:r>
            <a:endParaRPr b="1" sz="800">
              <a:solidFill>
                <a:srgbClr val="FFFFFF"/>
              </a:solidFill>
              <a:latin typeface="Oswald"/>
              <a:ea typeface="Oswald"/>
              <a:cs typeface="Oswald"/>
              <a:sym typeface="Oswald"/>
            </a:endParaRPr>
          </a:p>
        </p:txBody>
      </p:sp>
      <p:cxnSp>
        <p:nvCxnSpPr>
          <p:cNvPr id="150" name="Shape 150"/>
          <p:cNvCxnSpPr/>
          <p:nvPr/>
        </p:nvCxnSpPr>
        <p:spPr>
          <a:xfrm>
            <a:off x="377021" y="4842069"/>
            <a:ext cx="8511000" cy="0"/>
          </a:xfrm>
          <a:prstGeom prst="straightConnector1">
            <a:avLst/>
          </a:prstGeom>
          <a:noFill/>
          <a:ln cap="flat" cmpd="sng" w="9525">
            <a:solidFill>
              <a:srgbClr val="FFFFFF"/>
            </a:solidFill>
            <a:prstDash val="solid"/>
            <a:round/>
            <a:headEnd len="med" w="med" type="none"/>
            <a:tailEnd len="med" w="med" type="none"/>
          </a:ln>
        </p:spPr>
      </p:cxnSp>
      <p:pic>
        <p:nvPicPr>
          <p:cNvPr id="151" name="Shape 151"/>
          <p:cNvPicPr preferRelativeResize="0"/>
          <p:nvPr/>
        </p:nvPicPr>
        <p:blipFill>
          <a:blip r:embed="rId2">
            <a:alphaModFix/>
          </a:blip>
          <a:stretch>
            <a:fillRect/>
          </a:stretch>
        </p:blipFill>
        <p:spPr>
          <a:xfrm>
            <a:off x="8672159" y="4900047"/>
            <a:ext cx="215433" cy="21543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Text 1">
  <p:cSld name="TITLE_AND_BODY_2">
    <p:spTree>
      <p:nvGrpSpPr>
        <p:cNvPr id="152" name="Shape 152"/>
        <p:cNvGrpSpPr/>
        <p:nvPr/>
      </p:nvGrpSpPr>
      <p:grpSpPr>
        <a:xfrm>
          <a:off x="0" y="0"/>
          <a:ext cx="0" cy="0"/>
          <a:chOff x="0" y="0"/>
          <a:chExt cx="0" cy="0"/>
        </a:xfrm>
      </p:grpSpPr>
      <p:sp>
        <p:nvSpPr>
          <p:cNvPr id="153" name="Shape 153"/>
          <p:cNvSpPr txBox="1"/>
          <p:nvPr>
            <p:ph type="title"/>
          </p:nvPr>
        </p:nvSpPr>
        <p:spPr>
          <a:xfrm>
            <a:off x="327948" y="217503"/>
            <a:ext cx="8608800" cy="469500"/>
          </a:xfrm>
          <a:prstGeom prst="rect">
            <a:avLst/>
          </a:prstGeom>
        </p:spPr>
        <p:txBody>
          <a:bodyPr anchorCtr="0" anchor="t" bIns="93550" lIns="93550" spcFirstLastPara="1" rIns="93550" wrap="square" tIns="9355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54" name="Shape 154"/>
          <p:cNvSpPr txBox="1"/>
          <p:nvPr>
            <p:ph idx="1" type="subTitle"/>
          </p:nvPr>
        </p:nvSpPr>
        <p:spPr>
          <a:xfrm>
            <a:off x="327948" y="1091248"/>
            <a:ext cx="8512800" cy="1971000"/>
          </a:xfrm>
          <a:prstGeom prst="rect">
            <a:avLst/>
          </a:prstGeom>
        </p:spPr>
        <p:txBody>
          <a:bodyPr anchorCtr="0" anchor="t" bIns="93550" lIns="93550" spcFirstLastPara="1" rIns="93550" wrap="square" tIns="93550"/>
          <a:lstStyle>
            <a:lvl1pPr lvl="0" rtl="0">
              <a:spcBef>
                <a:spcPts val="600"/>
              </a:spcBef>
              <a:spcAft>
                <a:spcPts val="0"/>
              </a:spcAft>
              <a:buNone/>
              <a:defRPr sz="2500"/>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AND_BODY_1">
    <p:spTree>
      <p:nvGrpSpPr>
        <p:cNvPr id="155" name="Shape 155"/>
        <p:cNvGrpSpPr/>
        <p:nvPr/>
      </p:nvGrpSpPr>
      <p:grpSpPr>
        <a:xfrm>
          <a:off x="0" y="0"/>
          <a:ext cx="0" cy="0"/>
          <a:chOff x="0" y="0"/>
          <a:chExt cx="0" cy="0"/>
        </a:xfrm>
      </p:grpSpPr>
      <p:sp>
        <p:nvSpPr>
          <p:cNvPr id="156" name="Shape 156"/>
          <p:cNvSpPr txBox="1"/>
          <p:nvPr>
            <p:ph type="title"/>
          </p:nvPr>
        </p:nvSpPr>
        <p:spPr>
          <a:xfrm>
            <a:off x="327948" y="217503"/>
            <a:ext cx="8608800" cy="469500"/>
          </a:xfrm>
          <a:prstGeom prst="rect">
            <a:avLst/>
          </a:prstGeom>
        </p:spPr>
        <p:txBody>
          <a:bodyPr anchorCtr="0" anchor="t" bIns="93550" lIns="93550" spcFirstLastPara="1" rIns="93550" wrap="square" tIns="9355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S/SHAPES">
  <p:cSld name="TITLE_AND_BODY_1_1">
    <p:spTree>
      <p:nvGrpSpPr>
        <p:cNvPr id="157" name="Shape 157"/>
        <p:cNvGrpSpPr/>
        <p:nvPr/>
      </p:nvGrpSpPr>
      <p:grpSpPr>
        <a:xfrm>
          <a:off x="0" y="0"/>
          <a:ext cx="0" cy="0"/>
          <a:chOff x="0" y="0"/>
          <a:chExt cx="0" cy="0"/>
        </a:xfrm>
      </p:grpSpPr>
      <p:sp>
        <p:nvSpPr>
          <p:cNvPr id="158" name="Shape 158"/>
          <p:cNvSpPr txBox="1"/>
          <p:nvPr>
            <p:ph type="title"/>
          </p:nvPr>
        </p:nvSpPr>
        <p:spPr>
          <a:xfrm>
            <a:off x="327948" y="217503"/>
            <a:ext cx="8608800" cy="469500"/>
          </a:xfrm>
          <a:prstGeom prst="rect">
            <a:avLst/>
          </a:prstGeom>
        </p:spPr>
        <p:txBody>
          <a:bodyPr anchorCtr="0" anchor="t" bIns="93550" lIns="93550" spcFirstLastPara="1" rIns="93550" wrap="square" tIns="9355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59" name="Shape 159"/>
          <p:cNvSpPr/>
          <p:nvPr/>
        </p:nvSpPr>
        <p:spPr>
          <a:xfrm>
            <a:off x="483616" y="1105942"/>
            <a:ext cx="1318500" cy="1316100"/>
          </a:xfrm>
          <a:prstGeom prst="rect">
            <a:avLst/>
          </a:prstGeom>
          <a:solidFill>
            <a:srgbClr val="000000"/>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1000">
                <a:solidFill>
                  <a:srgbClr val="FFFFFF"/>
                </a:solidFill>
                <a:latin typeface="Oswald"/>
                <a:ea typeface="Oswald"/>
                <a:cs typeface="Oswald"/>
                <a:sym typeface="Oswald"/>
              </a:rPr>
              <a:t>BLACK</a:t>
            </a:r>
            <a:endParaRPr b="1" sz="1000">
              <a:solidFill>
                <a:srgbClr val="FFFFFF"/>
              </a:solidFill>
              <a:latin typeface="Oswald"/>
              <a:ea typeface="Oswald"/>
              <a:cs typeface="Oswald"/>
              <a:sym typeface="Oswald"/>
            </a:endParaRPr>
          </a:p>
          <a:p>
            <a:pPr indent="0" lvl="0" marL="0" rtl="0">
              <a:spcBef>
                <a:spcPts val="0"/>
              </a:spcBef>
              <a:spcAft>
                <a:spcPts val="0"/>
              </a:spcAft>
              <a:buNone/>
            </a:pPr>
            <a:r>
              <a:rPr lang="en-US" sz="1000">
                <a:solidFill>
                  <a:srgbClr val="FFFFFF"/>
                </a:solidFill>
                <a:latin typeface="Georgia"/>
                <a:ea typeface="Georgia"/>
                <a:cs typeface="Georgia"/>
                <a:sym typeface="Georgia"/>
              </a:rPr>
              <a:t>--</a:t>
            </a:r>
            <a:endParaRPr sz="1000">
              <a:solidFill>
                <a:srgbClr val="FFFFFF"/>
              </a:solidFill>
              <a:latin typeface="Georgia"/>
              <a:ea typeface="Georgia"/>
              <a:cs typeface="Georgia"/>
              <a:sym typeface="Georgia"/>
            </a:endParaRPr>
          </a:p>
          <a:p>
            <a:pPr indent="0" lvl="0" marL="0" rtl="0">
              <a:spcBef>
                <a:spcPts val="0"/>
              </a:spcBef>
              <a:spcAft>
                <a:spcPts val="0"/>
              </a:spcAft>
              <a:buNone/>
            </a:pPr>
            <a:r>
              <a:rPr lang="en-US" sz="900">
                <a:solidFill>
                  <a:srgbClr val="FFFFFF"/>
                </a:solidFill>
                <a:latin typeface="Georgia"/>
                <a:ea typeface="Georgia"/>
                <a:cs typeface="Georgia"/>
                <a:sym typeface="Georgia"/>
              </a:rPr>
              <a:t>CMYK 0/0/0/100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US" sz="900">
                <a:solidFill>
                  <a:srgbClr val="FFFFFF"/>
                </a:solidFill>
                <a:latin typeface="Georgia"/>
                <a:ea typeface="Georgia"/>
                <a:cs typeface="Georgia"/>
                <a:sym typeface="Georgia"/>
              </a:rPr>
              <a:t>RGB 0/0/0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US" sz="900">
                <a:solidFill>
                  <a:srgbClr val="FFFFFF"/>
                </a:solidFill>
                <a:latin typeface="Georgia"/>
                <a:ea typeface="Georgia"/>
                <a:cs typeface="Georgia"/>
                <a:sym typeface="Georgia"/>
              </a:rPr>
              <a:t>HEX 000000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US" sz="900">
                <a:solidFill>
                  <a:srgbClr val="FFFFFF"/>
                </a:solidFill>
                <a:latin typeface="Georgia"/>
                <a:ea typeface="Georgia"/>
                <a:cs typeface="Georgia"/>
                <a:sym typeface="Georgia"/>
              </a:rPr>
              <a:t>PMS Process Black C</a:t>
            </a:r>
            <a:endParaRPr sz="900">
              <a:solidFill>
                <a:srgbClr val="FFFFFF"/>
              </a:solidFill>
              <a:latin typeface="Georgia"/>
              <a:ea typeface="Georgia"/>
              <a:cs typeface="Georgia"/>
              <a:sym typeface="Georgia"/>
            </a:endParaRPr>
          </a:p>
          <a:p>
            <a:pPr indent="0" lvl="0" marL="0" rtl="0">
              <a:spcBef>
                <a:spcPts val="0"/>
              </a:spcBef>
              <a:spcAft>
                <a:spcPts val="0"/>
              </a:spcAft>
              <a:buNone/>
            </a:pPr>
            <a:r>
              <a:t/>
            </a:r>
            <a:endParaRPr sz="1000">
              <a:solidFill>
                <a:srgbClr val="FFFFFF"/>
              </a:solidFill>
            </a:endParaRPr>
          </a:p>
        </p:txBody>
      </p:sp>
      <p:sp>
        <p:nvSpPr>
          <p:cNvPr id="160" name="Shape 160"/>
          <p:cNvSpPr/>
          <p:nvPr/>
        </p:nvSpPr>
        <p:spPr>
          <a:xfrm>
            <a:off x="1938148" y="1105942"/>
            <a:ext cx="1318500" cy="1316100"/>
          </a:xfrm>
          <a:prstGeom prst="rect">
            <a:avLst/>
          </a:prstGeom>
          <a:solidFill>
            <a:srgbClr val="FFFFFF"/>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1000">
                <a:latin typeface="Oswald"/>
                <a:ea typeface="Oswald"/>
                <a:cs typeface="Oswald"/>
                <a:sym typeface="Oswald"/>
              </a:rPr>
              <a:t>WHITE</a:t>
            </a:r>
            <a:endParaRPr b="1" sz="1000">
              <a:latin typeface="Oswald"/>
              <a:ea typeface="Oswald"/>
              <a:cs typeface="Oswald"/>
              <a:sym typeface="Oswald"/>
            </a:endParaRPr>
          </a:p>
          <a:p>
            <a:pPr indent="0" lvl="0" marL="0" rtl="0">
              <a:spcBef>
                <a:spcPts val="0"/>
              </a:spcBef>
              <a:spcAft>
                <a:spcPts val="0"/>
              </a:spcAft>
              <a:buNone/>
            </a:pPr>
            <a:r>
              <a:rPr lang="en-US" sz="1000">
                <a:latin typeface="Georgia"/>
                <a:ea typeface="Georgia"/>
                <a:cs typeface="Georgia"/>
                <a:sym typeface="Georgia"/>
              </a:rPr>
              <a:t>--</a:t>
            </a:r>
            <a:endParaRPr sz="1000">
              <a:latin typeface="Georgia"/>
              <a:ea typeface="Georgia"/>
              <a:cs typeface="Georgia"/>
              <a:sym typeface="Georgia"/>
            </a:endParaRPr>
          </a:p>
          <a:p>
            <a:pPr indent="0" lvl="0" marL="0" rtl="0">
              <a:spcBef>
                <a:spcPts val="0"/>
              </a:spcBef>
              <a:spcAft>
                <a:spcPts val="0"/>
              </a:spcAft>
              <a:buNone/>
            </a:pPr>
            <a:r>
              <a:rPr lang="en-US" sz="900">
                <a:latin typeface="Georgia"/>
                <a:ea typeface="Georgia"/>
                <a:cs typeface="Georgia"/>
                <a:sym typeface="Georgia"/>
              </a:rPr>
              <a:t>CMYK 0/0/0/0</a:t>
            </a:r>
            <a:endParaRPr sz="900">
              <a:latin typeface="Georgia"/>
              <a:ea typeface="Georgia"/>
              <a:cs typeface="Georgia"/>
              <a:sym typeface="Georgia"/>
            </a:endParaRPr>
          </a:p>
          <a:p>
            <a:pPr indent="0" lvl="0" marL="0" rtl="0">
              <a:spcBef>
                <a:spcPts val="0"/>
              </a:spcBef>
              <a:spcAft>
                <a:spcPts val="0"/>
              </a:spcAft>
              <a:buNone/>
            </a:pPr>
            <a:r>
              <a:rPr lang="en-US" sz="900">
                <a:latin typeface="Georgia"/>
                <a:ea typeface="Georgia"/>
                <a:cs typeface="Georgia"/>
                <a:sym typeface="Georgia"/>
              </a:rPr>
              <a:t>RGB 255/255/255</a:t>
            </a:r>
            <a:endParaRPr sz="900">
              <a:latin typeface="Georgia"/>
              <a:ea typeface="Georgia"/>
              <a:cs typeface="Georgia"/>
              <a:sym typeface="Georgia"/>
            </a:endParaRPr>
          </a:p>
          <a:p>
            <a:pPr indent="0" lvl="0" marL="0" rtl="0">
              <a:spcBef>
                <a:spcPts val="0"/>
              </a:spcBef>
              <a:spcAft>
                <a:spcPts val="0"/>
              </a:spcAft>
              <a:buNone/>
            </a:pPr>
            <a:r>
              <a:rPr lang="en-US" sz="900">
                <a:latin typeface="Georgia"/>
                <a:ea typeface="Georgia"/>
                <a:cs typeface="Georgia"/>
                <a:sym typeface="Georgia"/>
              </a:rPr>
              <a:t>HEX FFFFFF</a:t>
            </a:r>
            <a:endParaRPr sz="900">
              <a:latin typeface="Georgia"/>
              <a:ea typeface="Georgia"/>
              <a:cs typeface="Georgia"/>
              <a:sym typeface="Georgia"/>
            </a:endParaRPr>
          </a:p>
          <a:p>
            <a:pPr indent="0" lvl="0" marL="0" rtl="0">
              <a:spcBef>
                <a:spcPts val="0"/>
              </a:spcBef>
              <a:spcAft>
                <a:spcPts val="0"/>
              </a:spcAft>
              <a:buNone/>
            </a:pPr>
            <a:r>
              <a:rPr lang="en-US" sz="900">
                <a:latin typeface="Georgia"/>
                <a:ea typeface="Georgia"/>
                <a:cs typeface="Georgia"/>
                <a:sym typeface="Georgia"/>
              </a:rPr>
              <a:t>PMS -</a:t>
            </a:r>
            <a:endParaRPr sz="900">
              <a:latin typeface="Georgia"/>
              <a:ea typeface="Georgia"/>
              <a:cs typeface="Georgia"/>
              <a:sym typeface="Georgia"/>
            </a:endParaRPr>
          </a:p>
          <a:p>
            <a:pPr indent="0" lvl="0" marL="0" rtl="0">
              <a:spcBef>
                <a:spcPts val="0"/>
              </a:spcBef>
              <a:spcAft>
                <a:spcPts val="0"/>
              </a:spcAft>
              <a:buNone/>
            </a:pPr>
            <a:r>
              <a:t/>
            </a:r>
            <a:endParaRPr sz="1000"/>
          </a:p>
        </p:txBody>
      </p:sp>
      <p:sp>
        <p:nvSpPr>
          <p:cNvPr id="161" name="Shape 161"/>
          <p:cNvSpPr/>
          <p:nvPr/>
        </p:nvSpPr>
        <p:spPr>
          <a:xfrm>
            <a:off x="3392681" y="1105942"/>
            <a:ext cx="1318500" cy="1316100"/>
          </a:xfrm>
          <a:prstGeom prst="rect">
            <a:avLst/>
          </a:prstGeom>
          <a:solidFill>
            <a:srgbClr val="E51B24"/>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1000">
                <a:solidFill>
                  <a:srgbClr val="FFFFFF"/>
                </a:solidFill>
                <a:latin typeface="Oswald"/>
                <a:ea typeface="Oswald"/>
                <a:cs typeface="Oswald"/>
                <a:sym typeface="Oswald"/>
              </a:rPr>
              <a:t>RED</a:t>
            </a:r>
            <a:endParaRPr b="1" sz="1000">
              <a:solidFill>
                <a:srgbClr val="FFFFFF"/>
              </a:solidFill>
              <a:latin typeface="Oswald"/>
              <a:ea typeface="Oswald"/>
              <a:cs typeface="Oswald"/>
              <a:sym typeface="Oswald"/>
            </a:endParaRPr>
          </a:p>
          <a:p>
            <a:pPr indent="0" lvl="0" marL="0" rtl="0">
              <a:spcBef>
                <a:spcPts val="0"/>
              </a:spcBef>
              <a:spcAft>
                <a:spcPts val="0"/>
              </a:spcAft>
              <a:buNone/>
            </a:pPr>
            <a:r>
              <a:rPr lang="en-US" sz="1000">
                <a:solidFill>
                  <a:srgbClr val="FFFFFF"/>
                </a:solidFill>
                <a:latin typeface="Georgia"/>
                <a:ea typeface="Georgia"/>
                <a:cs typeface="Georgia"/>
                <a:sym typeface="Georgia"/>
              </a:rPr>
              <a:t>--</a:t>
            </a:r>
            <a:endParaRPr sz="1000">
              <a:solidFill>
                <a:srgbClr val="FFFFFF"/>
              </a:solidFill>
              <a:latin typeface="Georgia"/>
              <a:ea typeface="Georgia"/>
              <a:cs typeface="Georgia"/>
              <a:sym typeface="Georgia"/>
            </a:endParaRPr>
          </a:p>
          <a:p>
            <a:pPr indent="0" lvl="0" marL="0" rtl="0">
              <a:spcBef>
                <a:spcPts val="0"/>
              </a:spcBef>
              <a:spcAft>
                <a:spcPts val="0"/>
              </a:spcAft>
              <a:buNone/>
            </a:pPr>
            <a:r>
              <a:rPr lang="en-US" sz="900">
                <a:solidFill>
                  <a:srgbClr val="FFFFFF"/>
                </a:solidFill>
                <a:latin typeface="Georgia"/>
                <a:ea typeface="Georgia"/>
                <a:cs typeface="Georgia"/>
                <a:sym typeface="Georgia"/>
              </a:rPr>
              <a:t>CMYK 0/0/0/100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US" sz="900">
                <a:solidFill>
                  <a:srgbClr val="FFFFFF"/>
                </a:solidFill>
                <a:latin typeface="Georgia"/>
                <a:ea typeface="Georgia"/>
                <a:cs typeface="Georgia"/>
                <a:sym typeface="Georgia"/>
              </a:rPr>
              <a:t>RGB 0/0/0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US" sz="900">
                <a:solidFill>
                  <a:srgbClr val="FFFFFF"/>
                </a:solidFill>
                <a:latin typeface="Georgia"/>
                <a:ea typeface="Georgia"/>
                <a:cs typeface="Georgia"/>
                <a:sym typeface="Georgia"/>
              </a:rPr>
              <a:t>HEX 000000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US" sz="900">
                <a:solidFill>
                  <a:srgbClr val="FFFFFF"/>
                </a:solidFill>
                <a:latin typeface="Georgia"/>
                <a:ea typeface="Georgia"/>
                <a:cs typeface="Georgia"/>
                <a:sym typeface="Georgia"/>
              </a:rPr>
              <a:t>PMS Process Black C</a:t>
            </a:r>
            <a:endParaRPr sz="900">
              <a:solidFill>
                <a:srgbClr val="FFFFFF"/>
              </a:solidFill>
              <a:latin typeface="Georgia"/>
              <a:ea typeface="Georgia"/>
              <a:cs typeface="Georgia"/>
              <a:sym typeface="Georgia"/>
            </a:endParaRPr>
          </a:p>
          <a:p>
            <a:pPr indent="0" lvl="0" marL="0" rtl="0">
              <a:spcBef>
                <a:spcPts val="0"/>
              </a:spcBef>
              <a:spcAft>
                <a:spcPts val="0"/>
              </a:spcAft>
              <a:buNone/>
            </a:pPr>
            <a:r>
              <a:t/>
            </a:r>
            <a:endParaRPr sz="1000">
              <a:solidFill>
                <a:srgbClr val="FFFFFF"/>
              </a:solidFill>
            </a:endParaRPr>
          </a:p>
        </p:txBody>
      </p:sp>
      <p:sp>
        <p:nvSpPr>
          <p:cNvPr id="162" name="Shape 162"/>
          <p:cNvSpPr/>
          <p:nvPr/>
        </p:nvSpPr>
        <p:spPr>
          <a:xfrm>
            <a:off x="483616" y="2528594"/>
            <a:ext cx="1026900" cy="1025100"/>
          </a:xfrm>
          <a:prstGeom prst="rect">
            <a:avLst/>
          </a:prstGeom>
          <a:solidFill>
            <a:srgbClr val="FFDB00"/>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1000">
                <a:latin typeface="Oswald"/>
                <a:ea typeface="Oswald"/>
                <a:cs typeface="Oswald"/>
                <a:sym typeface="Oswald"/>
              </a:rPr>
              <a:t>YELLOW</a:t>
            </a:r>
            <a:endParaRPr b="1" sz="1000">
              <a:latin typeface="Oswald"/>
              <a:ea typeface="Oswald"/>
              <a:cs typeface="Oswald"/>
              <a:sym typeface="Oswald"/>
            </a:endParaRPr>
          </a:p>
          <a:p>
            <a:pPr indent="0" lvl="0" marL="0" rtl="0">
              <a:spcBef>
                <a:spcPts val="0"/>
              </a:spcBef>
              <a:spcAft>
                <a:spcPts val="0"/>
              </a:spcAft>
              <a:buNone/>
            </a:pPr>
            <a:r>
              <a:rPr lang="en-US" sz="700">
                <a:latin typeface="Georgia"/>
                <a:ea typeface="Georgia"/>
                <a:cs typeface="Georgia"/>
                <a:sym typeface="Georgia"/>
              </a:rPr>
              <a:t>--</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CMYK 0/0/0/100</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RGB 0/0/0</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HEX 000000</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PMS Process Black C</a:t>
            </a:r>
            <a:endParaRPr sz="700">
              <a:latin typeface="Georgia"/>
              <a:ea typeface="Georgia"/>
              <a:cs typeface="Georgia"/>
              <a:sym typeface="Georgia"/>
            </a:endParaRPr>
          </a:p>
          <a:p>
            <a:pPr indent="0" lvl="0" marL="0" rtl="0">
              <a:spcBef>
                <a:spcPts val="0"/>
              </a:spcBef>
              <a:spcAft>
                <a:spcPts val="0"/>
              </a:spcAft>
              <a:buNone/>
            </a:pPr>
            <a:r>
              <a:t/>
            </a:r>
            <a:endParaRPr sz="1000"/>
          </a:p>
        </p:txBody>
      </p:sp>
      <p:sp>
        <p:nvSpPr>
          <p:cNvPr id="163" name="Shape 163"/>
          <p:cNvSpPr/>
          <p:nvPr/>
        </p:nvSpPr>
        <p:spPr>
          <a:xfrm>
            <a:off x="1634481" y="2528594"/>
            <a:ext cx="1026900" cy="1025100"/>
          </a:xfrm>
          <a:prstGeom prst="rect">
            <a:avLst/>
          </a:prstGeom>
          <a:solidFill>
            <a:srgbClr val="85E8DA"/>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1000">
                <a:latin typeface="Oswald"/>
                <a:ea typeface="Oswald"/>
                <a:cs typeface="Oswald"/>
                <a:sym typeface="Oswald"/>
              </a:rPr>
              <a:t>MINT</a:t>
            </a:r>
            <a:endParaRPr b="1" sz="1000">
              <a:latin typeface="Oswald"/>
              <a:ea typeface="Oswald"/>
              <a:cs typeface="Oswald"/>
              <a:sym typeface="Oswald"/>
            </a:endParaRPr>
          </a:p>
          <a:p>
            <a:pPr indent="0" lvl="0" marL="0" rtl="0">
              <a:spcBef>
                <a:spcPts val="0"/>
              </a:spcBef>
              <a:spcAft>
                <a:spcPts val="0"/>
              </a:spcAft>
              <a:buNone/>
            </a:pPr>
            <a:r>
              <a:rPr lang="en-US" sz="700">
                <a:latin typeface="Georgia"/>
                <a:ea typeface="Georgia"/>
                <a:cs typeface="Georgia"/>
                <a:sym typeface="Georgia"/>
              </a:rPr>
              <a:t>--</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CMYK 0/0/0/100</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RGB 0/0/0</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HEX 85e8da</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PMS Process Black C</a:t>
            </a:r>
            <a:endParaRPr sz="700">
              <a:latin typeface="Georgia"/>
              <a:ea typeface="Georgia"/>
              <a:cs typeface="Georgia"/>
              <a:sym typeface="Georgia"/>
            </a:endParaRPr>
          </a:p>
          <a:p>
            <a:pPr indent="0" lvl="0" marL="0" rtl="0">
              <a:spcBef>
                <a:spcPts val="0"/>
              </a:spcBef>
              <a:spcAft>
                <a:spcPts val="0"/>
              </a:spcAft>
              <a:buNone/>
            </a:pPr>
            <a:r>
              <a:t/>
            </a:r>
            <a:endParaRPr sz="1000"/>
          </a:p>
        </p:txBody>
      </p:sp>
      <p:sp>
        <p:nvSpPr>
          <p:cNvPr id="164" name="Shape 164"/>
          <p:cNvSpPr/>
          <p:nvPr/>
        </p:nvSpPr>
        <p:spPr>
          <a:xfrm>
            <a:off x="2785346" y="2528594"/>
            <a:ext cx="1026900" cy="1025100"/>
          </a:xfrm>
          <a:prstGeom prst="rect">
            <a:avLst/>
          </a:prstGeom>
          <a:solidFill>
            <a:srgbClr val="1ECAC7"/>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1000">
                <a:latin typeface="Oswald"/>
                <a:ea typeface="Oswald"/>
                <a:cs typeface="Oswald"/>
                <a:sym typeface="Oswald"/>
              </a:rPr>
              <a:t>TEAL</a:t>
            </a:r>
            <a:endParaRPr b="1" sz="1000">
              <a:latin typeface="Oswald"/>
              <a:ea typeface="Oswald"/>
              <a:cs typeface="Oswald"/>
              <a:sym typeface="Oswald"/>
            </a:endParaRPr>
          </a:p>
          <a:p>
            <a:pPr indent="0" lvl="0" marL="0" rtl="0">
              <a:spcBef>
                <a:spcPts val="0"/>
              </a:spcBef>
              <a:spcAft>
                <a:spcPts val="0"/>
              </a:spcAft>
              <a:buNone/>
            </a:pPr>
            <a:r>
              <a:rPr lang="en-US" sz="700">
                <a:latin typeface="Georgia"/>
                <a:ea typeface="Georgia"/>
                <a:cs typeface="Georgia"/>
                <a:sym typeface="Georgia"/>
              </a:rPr>
              <a:t>--</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CMYK 0/0/0/100</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RGB 0/0/0</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HEX 1ecac7</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PMS Process Black C</a:t>
            </a:r>
            <a:endParaRPr sz="700">
              <a:latin typeface="Georgia"/>
              <a:ea typeface="Georgia"/>
              <a:cs typeface="Georgia"/>
              <a:sym typeface="Georgia"/>
            </a:endParaRPr>
          </a:p>
          <a:p>
            <a:pPr indent="0" lvl="0" marL="0" rtl="0">
              <a:spcBef>
                <a:spcPts val="0"/>
              </a:spcBef>
              <a:spcAft>
                <a:spcPts val="0"/>
              </a:spcAft>
              <a:buNone/>
            </a:pPr>
            <a:r>
              <a:t/>
            </a:r>
            <a:endParaRPr sz="1000"/>
          </a:p>
        </p:txBody>
      </p:sp>
      <p:sp>
        <p:nvSpPr>
          <p:cNvPr id="165" name="Shape 165"/>
          <p:cNvSpPr/>
          <p:nvPr/>
        </p:nvSpPr>
        <p:spPr>
          <a:xfrm>
            <a:off x="483628" y="3677036"/>
            <a:ext cx="1026900" cy="1025100"/>
          </a:xfrm>
          <a:prstGeom prst="rect">
            <a:avLst/>
          </a:prstGeom>
          <a:solidFill>
            <a:srgbClr val="FFAEC2"/>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1000">
                <a:latin typeface="Oswald"/>
                <a:ea typeface="Oswald"/>
                <a:cs typeface="Oswald"/>
                <a:sym typeface="Oswald"/>
              </a:rPr>
              <a:t>PINK</a:t>
            </a:r>
            <a:endParaRPr b="1" sz="1000">
              <a:latin typeface="Oswald"/>
              <a:ea typeface="Oswald"/>
              <a:cs typeface="Oswald"/>
              <a:sym typeface="Oswald"/>
            </a:endParaRPr>
          </a:p>
          <a:p>
            <a:pPr indent="0" lvl="0" marL="0" rtl="0">
              <a:spcBef>
                <a:spcPts val="0"/>
              </a:spcBef>
              <a:spcAft>
                <a:spcPts val="0"/>
              </a:spcAft>
              <a:buNone/>
            </a:pPr>
            <a:r>
              <a:rPr lang="en-US" sz="700">
                <a:latin typeface="Georgia"/>
                <a:ea typeface="Georgia"/>
                <a:cs typeface="Georgia"/>
                <a:sym typeface="Georgia"/>
              </a:rPr>
              <a:t>--</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CMYK 0/0/0/100</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RGB 0/0/0</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HEX ffaec2</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PMS Process Black C</a:t>
            </a:r>
            <a:endParaRPr sz="700">
              <a:latin typeface="Georgia"/>
              <a:ea typeface="Georgia"/>
              <a:cs typeface="Georgia"/>
              <a:sym typeface="Georgia"/>
            </a:endParaRPr>
          </a:p>
          <a:p>
            <a:pPr indent="0" lvl="0" marL="0" rtl="0">
              <a:spcBef>
                <a:spcPts val="0"/>
              </a:spcBef>
              <a:spcAft>
                <a:spcPts val="0"/>
              </a:spcAft>
              <a:buNone/>
            </a:pPr>
            <a:r>
              <a:t/>
            </a:r>
            <a:endParaRPr sz="1000"/>
          </a:p>
        </p:txBody>
      </p:sp>
      <p:sp>
        <p:nvSpPr>
          <p:cNvPr id="166" name="Shape 166"/>
          <p:cNvSpPr/>
          <p:nvPr/>
        </p:nvSpPr>
        <p:spPr>
          <a:xfrm>
            <a:off x="1634493" y="3677036"/>
            <a:ext cx="1026900" cy="1025100"/>
          </a:xfrm>
          <a:prstGeom prst="rect">
            <a:avLst/>
          </a:prstGeom>
          <a:solidFill>
            <a:srgbClr val="EAEAEA"/>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1000">
                <a:latin typeface="Oswald"/>
                <a:ea typeface="Oswald"/>
                <a:cs typeface="Oswald"/>
                <a:sym typeface="Oswald"/>
              </a:rPr>
              <a:t>LIGHT GREY</a:t>
            </a:r>
            <a:endParaRPr b="1" sz="1000">
              <a:latin typeface="Oswald"/>
              <a:ea typeface="Oswald"/>
              <a:cs typeface="Oswald"/>
              <a:sym typeface="Oswald"/>
            </a:endParaRPr>
          </a:p>
          <a:p>
            <a:pPr indent="0" lvl="0" marL="0" rtl="0">
              <a:spcBef>
                <a:spcPts val="0"/>
              </a:spcBef>
              <a:spcAft>
                <a:spcPts val="0"/>
              </a:spcAft>
              <a:buNone/>
            </a:pPr>
            <a:r>
              <a:rPr lang="en-US" sz="700">
                <a:latin typeface="Georgia"/>
                <a:ea typeface="Georgia"/>
                <a:cs typeface="Georgia"/>
                <a:sym typeface="Georgia"/>
              </a:rPr>
              <a:t>--</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CMYK 0/0/0/100</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RGB 0/0/0</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HEX eaeaea</a:t>
            </a:r>
            <a:endParaRPr sz="700">
              <a:latin typeface="Georgia"/>
              <a:ea typeface="Georgia"/>
              <a:cs typeface="Georgia"/>
              <a:sym typeface="Georgia"/>
            </a:endParaRPr>
          </a:p>
          <a:p>
            <a:pPr indent="0" lvl="0" marL="0" rtl="0">
              <a:spcBef>
                <a:spcPts val="0"/>
              </a:spcBef>
              <a:spcAft>
                <a:spcPts val="0"/>
              </a:spcAft>
              <a:buNone/>
            </a:pPr>
            <a:r>
              <a:rPr lang="en-US" sz="700">
                <a:latin typeface="Georgia"/>
                <a:ea typeface="Georgia"/>
                <a:cs typeface="Georgia"/>
                <a:sym typeface="Georgia"/>
              </a:rPr>
              <a:t>PMS Process Black C</a:t>
            </a:r>
            <a:endParaRPr sz="700">
              <a:latin typeface="Georgia"/>
              <a:ea typeface="Georgia"/>
              <a:cs typeface="Georgia"/>
              <a:sym typeface="Georgia"/>
            </a:endParaRPr>
          </a:p>
          <a:p>
            <a:pPr indent="0" lvl="0" marL="0" rtl="0">
              <a:spcBef>
                <a:spcPts val="0"/>
              </a:spcBef>
              <a:spcAft>
                <a:spcPts val="0"/>
              </a:spcAft>
              <a:buNone/>
            </a:pPr>
            <a:r>
              <a:t/>
            </a:r>
            <a:endParaRPr sz="1000"/>
          </a:p>
        </p:txBody>
      </p:sp>
      <p:sp>
        <p:nvSpPr>
          <p:cNvPr id="167" name="Shape 167"/>
          <p:cNvSpPr/>
          <p:nvPr/>
        </p:nvSpPr>
        <p:spPr>
          <a:xfrm>
            <a:off x="3936211" y="2528594"/>
            <a:ext cx="1026900" cy="1025100"/>
          </a:xfrm>
          <a:prstGeom prst="rect">
            <a:avLst/>
          </a:prstGeom>
          <a:solidFill>
            <a:srgbClr val="7A1743"/>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1000">
                <a:solidFill>
                  <a:srgbClr val="FFFFFF"/>
                </a:solidFill>
                <a:latin typeface="Oswald"/>
                <a:ea typeface="Oswald"/>
                <a:cs typeface="Oswald"/>
                <a:sym typeface="Oswald"/>
              </a:rPr>
              <a:t>BURGUNDY</a:t>
            </a:r>
            <a:endParaRPr b="1" sz="1000">
              <a:solidFill>
                <a:srgbClr val="FFFFFF"/>
              </a:solidFill>
              <a:latin typeface="Oswald"/>
              <a:ea typeface="Oswald"/>
              <a:cs typeface="Oswald"/>
              <a:sym typeface="Oswald"/>
            </a:endParaRPr>
          </a:p>
          <a:p>
            <a:pPr indent="0" lvl="0" marL="0" rtl="0">
              <a:spcBef>
                <a:spcPts val="0"/>
              </a:spcBef>
              <a:spcAft>
                <a:spcPts val="0"/>
              </a:spcAft>
              <a:buNone/>
            </a:pPr>
            <a:r>
              <a:rPr lang="en-US" sz="700">
                <a:solidFill>
                  <a:srgbClr val="FFFFFF"/>
                </a:solidFill>
                <a:latin typeface="Georgia"/>
                <a:ea typeface="Georgia"/>
                <a:cs typeface="Georgia"/>
                <a:sym typeface="Georgia"/>
              </a:rPr>
              <a:t>--</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US" sz="700">
                <a:solidFill>
                  <a:srgbClr val="FFFFFF"/>
                </a:solidFill>
                <a:latin typeface="Georgia"/>
                <a:ea typeface="Georgia"/>
                <a:cs typeface="Georgia"/>
                <a:sym typeface="Georgia"/>
              </a:rPr>
              <a:t>CMYK 0/0/0/100</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US" sz="700">
                <a:solidFill>
                  <a:srgbClr val="FFFFFF"/>
                </a:solidFill>
                <a:latin typeface="Georgia"/>
                <a:ea typeface="Georgia"/>
                <a:cs typeface="Georgia"/>
                <a:sym typeface="Georgia"/>
              </a:rPr>
              <a:t>RGB 0/0/0</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US" sz="700">
                <a:solidFill>
                  <a:srgbClr val="FFFFFF"/>
                </a:solidFill>
                <a:latin typeface="Georgia"/>
                <a:ea typeface="Georgia"/>
                <a:cs typeface="Georgia"/>
                <a:sym typeface="Georgia"/>
              </a:rPr>
              <a:t>HEX 7a1743</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US" sz="700">
                <a:solidFill>
                  <a:srgbClr val="FFFFFF"/>
                </a:solidFill>
                <a:latin typeface="Georgia"/>
                <a:ea typeface="Georgia"/>
                <a:cs typeface="Georgia"/>
                <a:sym typeface="Georgia"/>
              </a:rPr>
              <a:t>PMS Process Black C</a:t>
            </a:r>
            <a:endParaRPr sz="700">
              <a:solidFill>
                <a:srgbClr val="FFFFFF"/>
              </a:solidFill>
              <a:latin typeface="Georgia"/>
              <a:ea typeface="Georgia"/>
              <a:cs typeface="Georgia"/>
              <a:sym typeface="Georgia"/>
            </a:endParaRPr>
          </a:p>
          <a:p>
            <a:pPr indent="0" lvl="0" marL="0" rtl="0">
              <a:spcBef>
                <a:spcPts val="0"/>
              </a:spcBef>
              <a:spcAft>
                <a:spcPts val="0"/>
              </a:spcAft>
              <a:buNone/>
            </a:pPr>
            <a:r>
              <a:t/>
            </a:r>
            <a:endParaRPr sz="1000">
              <a:solidFill>
                <a:srgbClr val="FFFFFF"/>
              </a:solidFill>
            </a:endParaRPr>
          </a:p>
        </p:txBody>
      </p:sp>
      <p:sp>
        <p:nvSpPr>
          <p:cNvPr id="168" name="Shape 168"/>
          <p:cNvSpPr/>
          <p:nvPr/>
        </p:nvSpPr>
        <p:spPr>
          <a:xfrm>
            <a:off x="2785359" y="3677036"/>
            <a:ext cx="1026900" cy="1025100"/>
          </a:xfrm>
          <a:prstGeom prst="rect">
            <a:avLst/>
          </a:prstGeom>
          <a:solidFill>
            <a:srgbClr val="333333"/>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1000">
                <a:solidFill>
                  <a:srgbClr val="FFFFFF"/>
                </a:solidFill>
                <a:latin typeface="Oswald"/>
                <a:ea typeface="Oswald"/>
                <a:cs typeface="Oswald"/>
                <a:sym typeface="Oswald"/>
              </a:rPr>
              <a:t>DARK GREY</a:t>
            </a:r>
            <a:endParaRPr b="1" sz="1000">
              <a:solidFill>
                <a:srgbClr val="FFFFFF"/>
              </a:solidFill>
              <a:latin typeface="Oswald"/>
              <a:ea typeface="Oswald"/>
              <a:cs typeface="Oswald"/>
              <a:sym typeface="Oswald"/>
            </a:endParaRPr>
          </a:p>
          <a:p>
            <a:pPr indent="0" lvl="0" marL="0" rtl="0">
              <a:spcBef>
                <a:spcPts val="0"/>
              </a:spcBef>
              <a:spcAft>
                <a:spcPts val="0"/>
              </a:spcAft>
              <a:buNone/>
            </a:pPr>
            <a:r>
              <a:rPr lang="en-US" sz="700">
                <a:solidFill>
                  <a:srgbClr val="FFFFFF"/>
                </a:solidFill>
                <a:latin typeface="Georgia"/>
                <a:ea typeface="Georgia"/>
                <a:cs typeface="Georgia"/>
                <a:sym typeface="Georgia"/>
              </a:rPr>
              <a:t>--</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US" sz="700">
                <a:solidFill>
                  <a:srgbClr val="FFFFFF"/>
                </a:solidFill>
                <a:latin typeface="Georgia"/>
                <a:ea typeface="Georgia"/>
                <a:cs typeface="Georgia"/>
                <a:sym typeface="Georgia"/>
              </a:rPr>
              <a:t>CMYK 0/0/0/100</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US" sz="700">
                <a:solidFill>
                  <a:srgbClr val="FFFFFF"/>
                </a:solidFill>
                <a:latin typeface="Georgia"/>
                <a:ea typeface="Georgia"/>
                <a:cs typeface="Georgia"/>
                <a:sym typeface="Georgia"/>
              </a:rPr>
              <a:t>RGB 0/0/0</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US" sz="700">
                <a:solidFill>
                  <a:srgbClr val="FFFFFF"/>
                </a:solidFill>
                <a:latin typeface="Georgia"/>
                <a:ea typeface="Georgia"/>
                <a:cs typeface="Georgia"/>
                <a:sym typeface="Georgia"/>
              </a:rPr>
              <a:t>HEX 333333</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US" sz="700">
                <a:solidFill>
                  <a:srgbClr val="FFFFFF"/>
                </a:solidFill>
                <a:latin typeface="Georgia"/>
                <a:ea typeface="Georgia"/>
                <a:cs typeface="Georgia"/>
                <a:sym typeface="Georgia"/>
              </a:rPr>
              <a:t>PMS Process Black C</a:t>
            </a:r>
            <a:endParaRPr sz="700">
              <a:solidFill>
                <a:srgbClr val="FFFFFF"/>
              </a:solidFill>
              <a:latin typeface="Georgia"/>
              <a:ea typeface="Georgia"/>
              <a:cs typeface="Georgia"/>
              <a:sym typeface="Georgia"/>
            </a:endParaRPr>
          </a:p>
          <a:p>
            <a:pPr indent="0" lvl="0" marL="0" rtl="0">
              <a:spcBef>
                <a:spcPts val="0"/>
              </a:spcBef>
              <a:spcAft>
                <a:spcPts val="0"/>
              </a:spcAft>
              <a:buNone/>
            </a:pPr>
            <a:r>
              <a:t/>
            </a:r>
            <a:endParaRPr sz="1000">
              <a:solidFill>
                <a:srgbClr val="FFFFFF"/>
              </a:solidFill>
            </a:endParaRPr>
          </a:p>
        </p:txBody>
      </p:sp>
      <p:grpSp>
        <p:nvGrpSpPr>
          <p:cNvPr id="169" name="Shape 169"/>
          <p:cNvGrpSpPr/>
          <p:nvPr/>
        </p:nvGrpSpPr>
        <p:grpSpPr>
          <a:xfrm>
            <a:off x="6342568" y="1183783"/>
            <a:ext cx="1883798" cy="1953029"/>
            <a:chOff x="1020750" y="2355030"/>
            <a:chExt cx="1839646" cy="1910613"/>
          </a:xfrm>
        </p:grpSpPr>
        <p:sp>
          <p:nvSpPr>
            <p:cNvPr id="170" name="Shape 170"/>
            <p:cNvSpPr/>
            <p:nvPr/>
          </p:nvSpPr>
          <p:spPr>
            <a:xfrm>
              <a:off x="1020750" y="2355030"/>
              <a:ext cx="1822500" cy="1902000"/>
            </a:xfrm>
            <a:prstGeom prst="rect">
              <a:avLst/>
            </a:prstGeom>
            <a:solidFill>
              <a:srgbClr val="FFDB00"/>
            </a:solid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1400">
                  <a:latin typeface="Oswald"/>
                  <a:ea typeface="Oswald"/>
                  <a:cs typeface="Oswald"/>
                  <a:sym typeface="Oswald"/>
                </a:rPr>
                <a:t>INSERT TERM</a:t>
              </a:r>
              <a:endParaRPr sz="1400">
                <a:latin typeface="Georgia"/>
                <a:ea typeface="Georgia"/>
                <a:cs typeface="Georgia"/>
                <a:sym typeface="Georgia"/>
              </a:endParaRPr>
            </a:p>
            <a:p>
              <a:pPr indent="0" lvl="0" marL="0" rtl="0">
                <a:lnSpc>
                  <a:spcPct val="115000"/>
                </a:lnSpc>
                <a:spcBef>
                  <a:spcPts val="0"/>
                </a:spcBef>
                <a:spcAft>
                  <a:spcPts val="0"/>
                </a:spcAft>
                <a:buNone/>
              </a:pPr>
              <a:r>
                <a:t/>
              </a:r>
              <a:endParaRPr sz="600">
                <a:latin typeface="Georgia"/>
                <a:ea typeface="Georgia"/>
                <a:cs typeface="Georgia"/>
                <a:sym typeface="Georgia"/>
              </a:endParaRPr>
            </a:p>
            <a:p>
              <a:pPr indent="0" lvl="0" marL="0" rtl="0">
                <a:lnSpc>
                  <a:spcPct val="115000"/>
                </a:lnSpc>
                <a:spcBef>
                  <a:spcPts val="0"/>
                </a:spcBef>
                <a:spcAft>
                  <a:spcPts val="0"/>
                </a:spcAft>
                <a:buClr>
                  <a:srgbClr val="000000"/>
                </a:buClr>
                <a:buSzPts val="1100"/>
                <a:buFont typeface="Arial"/>
                <a:buNone/>
              </a:pPr>
              <a:r>
                <a:rPr lang="en-US" sz="1400">
                  <a:latin typeface="Georgia"/>
                  <a:ea typeface="Georgia"/>
                  <a:cs typeface="Georgia"/>
                  <a:sym typeface="Georgia"/>
                </a:rPr>
                <a:t>Ipsum dolor sit amet...</a:t>
              </a:r>
              <a:endParaRPr sz="1400">
                <a:solidFill>
                  <a:srgbClr val="000000"/>
                </a:solidFill>
                <a:latin typeface="Georgia"/>
                <a:ea typeface="Georgia"/>
                <a:cs typeface="Georgia"/>
                <a:sym typeface="Georgia"/>
              </a:endParaRPr>
            </a:p>
            <a:p>
              <a:pPr indent="0" lvl="0" marL="0" rtl="0">
                <a:lnSpc>
                  <a:spcPct val="115000"/>
                </a:lnSpc>
                <a:spcBef>
                  <a:spcPts val="0"/>
                </a:spcBef>
                <a:spcAft>
                  <a:spcPts val="0"/>
                </a:spcAft>
                <a:buNone/>
              </a:pPr>
              <a:r>
                <a:t/>
              </a:r>
              <a:endParaRPr sz="1400">
                <a:solidFill>
                  <a:srgbClr val="000000"/>
                </a:solidFill>
                <a:latin typeface="Georgia"/>
                <a:ea typeface="Georgia"/>
                <a:cs typeface="Georgia"/>
                <a:sym typeface="Georgia"/>
              </a:endParaRPr>
            </a:p>
          </p:txBody>
        </p:sp>
        <p:grpSp>
          <p:nvGrpSpPr>
            <p:cNvPr id="171" name="Shape 171"/>
            <p:cNvGrpSpPr/>
            <p:nvPr/>
          </p:nvGrpSpPr>
          <p:grpSpPr>
            <a:xfrm>
              <a:off x="2584714" y="3989961"/>
              <a:ext cx="275682" cy="275682"/>
              <a:chOff x="2893513" y="3993856"/>
              <a:chExt cx="275682" cy="275682"/>
            </a:xfrm>
          </p:grpSpPr>
          <p:sp>
            <p:nvSpPr>
              <p:cNvPr id="172" name="Shape 172"/>
              <p:cNvSpPr/>
              <p:nvPr/>
            </p:nvSpPr>
            <p:spPr>
              <a:xfrm rot="-5400000">
                <a:off x="2893513" y="3999838"/>
                <a:ext cx="269700" cy="269700"/>
              </a:xfrm>
              <a:prstGeom prst="rtTriangle">
                <a:avLst/>
              </a:prstGeom>
              <a:solidFill>
                <a:srgbClr val="FFFFFF"/>
              </a:solidFill>
              <a:ln>
                <a:noFill/>
              </a:ln>
            </p:spPr>
            <p:txBody>
              <a:bodyPr anchorCtr="0" anchor="ctr" bIns="93550" lIns="93550" spcFirstLastPara="1" rIns="93550" wrap="square" tIns="93550">
                <a:noAutofit/>
              </a:bodyPr>
              <a:lstStyle/>
              <a:p>
                <a:pPr indent="0" lvl="0" marL="0">
                  <a:spcBef>
                    <a:spcPts val="0"/>
                  </a:spcBef>
                  <a:spcAft>
                    <a:spcPts val="0"/>
                  </a:spcAft>
                  <a:buNone/>
                </a:pPr>
                <a:r>
                  <a:t/>
                </a:r>
                <a:endParaRPr/>
              </a:p>
            </p:txBody>
          </p:sp>
          <p:sp>
            <p:nvSpPr>
              <p:cNvPr id="173" name="Shape 173"/>
              <p:cNvSpPr/>
              <p:nvPr/>
            </p:nvSpPr>
            <p:spPr>
              <a:xfrm rot="5400000">
                <a:off x="2899495" y="3993856"/>
                <a:ext cx="269700" cy="269700"/>
              </a:xfrm>
              <a:prstGeom prst="rtTriangle">
                <a:avLst/>
              </a:prstGeom>
              <a:solidFill>
                <a:srgbClr val="FFFFFF">
                  <a:alpha val="50770"/>
                </a:srgbClr>
              </a:solidFill>
              <a:ln>
                <a:noFill/>
              </a:ln>
            </p:spPr>
            <p:txBody>
              <a:bodyPr anchorCtr="0" anchor="ctr" bIns="93550" lIns="93550" spcFirstLastPara="1" rIns="93550" wrap="square" tIns="93550">
                <a:noAutofit/>
              </a:bodyPr>
              <a:lstStyle/>
              <a:p>
                <a:pPr indent="0" lvl="0" marL="0">
                  <a:spcBef>
                    <a:spcPts val="0"/>
                  </a:spcBef>
                  <a:spcAft>
                    <a:spcPts val="0"/>
                  </a:spcAft>
                  <a:buNone/>
                </a:pPr>
                <a:r>
                  <a:t/>
                </a:r>
                <a:endParaRPr/>
              </a:p>
            </p:txBody>
          </p:sp>
        </p:grpSp>
      </p:grpSp>
      <p:grpSp>
        <p:nvGrpSpPr>
          <p:cNvPr id="174" name="Shape 174"/>
          <p:cNvGrpSpPr/>
          <p:nvPr/>
        </p:nvGrpSpPr>
        <p:grpSpPr>
          <a:xfrm>
            <a:off x="6033137" y="3228127"/>
            <a:ext cx="2503066" cy="1551930"/>
            <a:chOff x="5540475" y="1141525"/>
            <a:chExt cx="2444400" cy="1518225"/>
          </a:xfrm>
        </p:grpSpPr>
        <p:sp>
          <p:nvSpPr>
            <p:cNvPr id="175" name="Shape 175"/>
            <p:cNvSpPr/>
            <p:nvPr/>
          </p:nvSpPr>
          <p:spPr>
            <a:xfrm>
              <a:off x="5540475" y="1141525"/>
              <a:ext cx="2444400" cy="1324200"/>
            </a:xfrm>
            <a:prstGeom prst="roundRect">
              <a:avLst>
                <a:gd fmla="val 16667" name="adj"/>
              </a:avLst>
            </a:prstGeom>
            <a:solidFill>
              <a:srgbClr val="E51B24"/>
            </a:solidFill>
            <a:ln>
              <a:noFill/>
            </a:ln>
          </p:spPr>
          <p:txBody>
            <a:bodyPr anchorCtr="0" anchor="t" bIns="93550" lIns="93550" spcFirstLastPara="1" rIns="93550" wrap="square" tIns="93550">
              <a:noAutofit/>
            </a:bodyPr>
            <a:lstStyle/>
            <a:p>
              <a:pPr indent="0" lvl="0" marL="0" rtl="0">
                <a:lnSpc>
                  <a:spcPct val="115000"/>
                </a:lnSpc>
                <a:spcBef>
                  <a:spcPts val="0"/>
                </a:spcBef>
                <a:spcAft>
                  <a:spcPts val="0"/>
                </a:spcAft>
                <a:buNone/>
              </a:pPr>
              <a:r>
                <a:rPr lang="en-US" sz="1200">
                  <a:solidFill>
                    <a:srgbClr val="FFFFFF"/>
                  </a:solidFill>
                  <a:latin typeface="Georgia"/>
                  <a:ea typeface="Georgia"/>
                  <a:cs typeface="Georgia"/>
                  <a:sym typeface="Georgia"/>
                </a:rPr>
                <a:t>Ipsum dolor sit amet...</a:t>
              </a:r>
              <a:endParaRPr sz="1200"/>
            </a:p>
          </p:txBody>
        </p:sp>
        <p:sp>
          <p:nvSpPr>
            <p:cNvPr id="176" name="Shape 176"/>
            <p:cNvSpPr/>
            <p:nvPr/>
          </p:nvSpPr>
          <p:spPr>
            <a:xfrm rot="10800000">
              <a:off x="6647475" y="2390950"/>
              <a:ext cx="230400" cy="268800"/>
            </a:xfrm>
            <a:prstGeom prst="triangle">
              <a:avLst>
                <a:gd fmla="val 50000" name="adj"/>
              </a:avLst>
            </a:prstGeom>
            <a:solidFill>
              <a:srgbClr val="E51B24"/>
            </a:solidFill>
            <a:ln>
              <a:noFill/>
            </a:ln>
          </p:spPr>
          <p:txBody>
            <a:bodyPr anchorCtr="0" anchor="ctr" bIns="93550" lIns="93550" spcFirstLastPara="1" rIns="93550" wrap="square" tIns="93550">
              <a:noAutofit/>
            </a:bodyPr>
            <a:lstStyle/>
            <a:p>
              <a:pPr indent="0" lvl="0" marL="0">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177" name="Shape 177"/>
        <p:cNvGrpSpPr/>
        <p:nvPr/>
      </p:nvGrpSpPr>
      <p:grpSpPr>
        <a:xfrm>
          <a:off x="0" y="0"/>
          <a:ext cx="0" cy="0"/>
          <a:chOff x="0" y="0"/>
          <a:chExt cx="0" cy="0"/>
        </a:xfrm>
      </p:grpSpPr>
      <p:sp>
        <p:nvSpPr>
          <p:cNvPr id="178" name="Shape 178"/>
          <p:cNvSpPr txBox="1"/>
          <p:nvPr>
            <p:ph type="ctrTitle"/>
          </p:nvPr>
        </p:nvSpPr>
        <p:spPr>
          <a:xfrm>
            <a:off x="702231" y="1618528"/>
            <a:ext cx="7958700" cy="1185600"/>
          </a:xfrm>
          <a:prstGeom prst="rect">
            <a:avLst/>
          </a:prstGeom>
        </p:spPr>
        <p:txBody>
          <a:bodyPr anchorCtr="0" anchor="t" bIns="93550" lIns="93550" spcFirstLastPara="1" rIns="93550" wrap="square" tIns="93550"/>
          <a:lstStyle>
            <a:lvl1pPr lvl="0" rtl="0" algn="ctr">
              <a:spcBef>
                <a:spcPts val="0"/>
              </a:spcBef>
              <a:spcAft>
                <a:spcPts val="0"/>
              </a:spcAft>
              <a:buSzPts val="4900"/>
              <a:buNone/>
              <a:defRPr sz="4900"/>
            </a:lvl1pPr>
            <a:lvl2pPr lvl="1" rtl="0" algn="ctr">
              <a:spcBef>
                <a:spcPts val="0"/>
              </a:spcBef>
              <a:spcAft>
                <a:spcPts val="0"/>
              </a:spcAft>
              <a:buSzPts val="4900"/>
              <a:buNone/>
              <a:defRPr sz="4900"/>
            </a:lvl2pPr>
            <a:lvl3pPr lvl="2" rtl="0" algn="ctr">
              <a:spcBef>
                <a:spcPts val="0"/>
              </a:spcBef>
              <a:spcAft>
                <a:spcPts val="0"/>
              </a:spcAft>
              <a:buSzPts val="4900"/>
              <a:buNone/>
              <a:defRPr sz="4900"/>
            </a:lvl3pPr>
            <a:lvl4pPr lvl="3" rtl="0" algn="ctr">
              <a:spcBef>
                <a:spcPts val="0"/>
              </a:spcBef>
              <a:spcAft>
                <a:spcPts val="0"/>
              </a:spcAft>
              <a:buSzPts val="4900"/>
              <a:buNone/>
              <a:defRPr sz="4900"/>
            </a:lvl4pPr>
            <a:lvl5pPr lvl="4" rtl="0" algn="ctr">
              <a:spcBef>
                <a:spcPts val="0"/>
              </a:spcBef>
              <a:spcAft>
                <a:spcPts val="0"/>
              </a:spcAft>
              <a:buSzPts val="4900"/>
              <a:buNone/>
              <a:defRPr sz="4900"/>
            </a:lvl5pPr>
            <a:lvl6pPr lvl="5" rtl="0" algn="ctr">
              <a:spcBef>
                <a:spcPts val="0"/>
              </a:spcBef>
              <a:spcAft>
                <a:spcPts val="0"/>
              </a:spcAft>
              <a:buSzPts val="4900"/>
              <a:buNone/>
              <a:defRPr sz="4900"/>
            </a:lvl6pPr>
            <a:lvl7pPr lvl="6" rtl="0" algn="ctr">
              <a:spcBef>
                <a:spcPts val="0"/>
              </a:spcBef>
              <a:spcAft>
                <a:spcPts val="0"/>
              </a:spcAft>
              <a:buSzPts val="4900"/>
              <a:buNone/>
              <a:defRPr sz="4900"/>
            </a:lvl7pPr>
            <a:lvl8pPr lvl="7" rtl="0" algn="ctr">
              <a:spcBef>
                <a:spcPts val="0"/>
              </a:spcBef>
              <a:spcAft>
                <a:spcPts val="0"/>
              </a:spcAft>
              <a:buSzPts val="4900"/>
              <a:buNone/>
              <a:defRPr sz="4900"/>
            </a:lvl8pPr>
            <a:lvl9pPr lvl="8" rtl="0" algn="ctr">
              <a:spcBef>
                <a:spcPts val="0"/>
              </a:spcBef>
              <a:spcAft>
                <a:spcPts val="0"/>
              </a:spcAft>
              <a:buSzPts val="4900"/>
              <a:buNone/>
              <a:defRPr sz="4900"/>
            </a:lvl9pPr>
          </a:lstStyle>
          <a:p/>
        </p:txBody>
      </p:sp>
      <p:sp>
        <p:nvSpPr>
          <p:cNvPr id="179" name="Shape 179"/>
          <p:cNvSpPr txBox="1"/>
          <p:nvPr>
            <p:ph idx="1" type="subTitle"/>
          </p:nvPr>
        </p:nvSpPr>
        <p:spPr>
          <a:xfrm>
            <a:off x="702231" y="2903166"/>
            <a:ext cx="7958700" cy="802200"/>
          </a:xfrm>
          <a:prstGeom prst="rect">
            <a:avLst/>
          </a:prstGeom>
        </p:spPr>
        <p:txBody>
          <a:bodyPr anchorCtr="0" anchor="t" bIns="93550" lIns="93550" spcFirstLastPara="1" rIns="93550" wrap="square" tIns="93550"/>
          <a:lstStyle>
            <a:lvl1pPr lvl="0" rtl="0" algn="ctr">
              <a:spcBef>
                <a:spcPts val="0"/>
              </a:spcBef>
              <a:spcAft>
                <a:spcPts val="0"/>
              </a:spcAft>
              <a:buClr>
                <a:schemeClr val="dk2"/>
              </a:buClr>
              <a:buSzPts val="1800"/>
              <a:buNone/>
              <a:defRPr>
                <a:solidFill>
                  <a:schemeClr val="dk2"/>
                </a:solidFill>
              </a:defRPr>
            </a:lvl1pPr>
            <a:lvl2pPr lvl="1" rtl="0" algn="ctr">
              <a:spcBef>
                <a:spcPts val="0"/>
              </a:spcBef>
              <a:spcAft>
                <a:spcPts val="0"/>
              </a:spcAft>
              <a:buClr>
                <a:schemeClr val="dk2"/>
              </a:buClr>
              <a:buSzPts val="3100"/>
              <a:buNone/>
              <a:defRPr sz="3100">
                <a:solidFill>
                  <a:schemeClr val="dk2"/>
                </a:solidFill>
              </a:defRPr>
            </a:lvl2pPr>
            <a:lvl3pPr lvl="2" rtl="0" algn="ctr">
              <a:spcBef>
                <a:spcPts val="0"/>
              </a:spcBef>
              <a:spcAft>
                <a:spcPts val="0"/>
              </a:spcAft>
              <a:buClr>
                <a:schemeClr val="dk2"/>
              </a:buClr>
              <a:buSzPts val="3100"/>
              <a:buNone/>
              <a:defRPr sz="3100">
                <a:solidFill>
                  <a:schemeClr val="dk2"/>
                </a:solidFill>
              </a:defRPr>
            </a:lvl3pPr>
            <a:lvl4pPr lvl="3" rtl="0" algn="ctr">
              <a:spcBef>
                <a:spcPts val="0"/>
              </a:spcBef>
              <a:spcAft>
                <a:spcPts val="0"/>
              </a:spcAft>
              <a:buClr>
                <a:schemeClr val="dk2"/>
              </a:buClr>
              <a:buSzPts val="3100"/>
              <a:buNone/>
              <a:defRPr sz="3100">
                <a:solidFill>
                  <a:schemeClr val="dk2"/>
                </a:solidFill>
              </a:defRPr>
            </a:lvl4pPr>
            <a:lvl5pPr lvl="4" rtl="0" algn="ctr">
              <a:spcBef>
                <a:spcPts val="0"/>
              </a:spcBef>
              <a:spcAft>
                <a:spcPts val="0"/>
              </a:spcAft>
              <a:buClr>
                <a:schemeClr val="dk2"/>
              </a:buClr>
              <a:buSzPts val="3100"/>
              <a:buNone/>
              <a:defRPr sz="3100">
                <a:solidFill>
                  <a:schemeClr val="dk2"/>
                </a:solidFill>
              </a:defRPr>
            </a:lvl5pPr>
            <a:lvl6pPr lvl="5" rtl="0" algn="ctr">
              <a:spcBef>
                <a:spcPts val="0"/>
              </a:spcBef>
              <a:spcAft>
                <a:spcPts val="0"/>
              </a:spcAft>
              <a:buClr>
                <a:schemeClr val="dk2"/>
              </a:buClr>
              <a:buSzPts val="3100"/>
              <a:buNone/>
              <a:defRPr sz="3100">
                <a:solidFill>
                  <a:schemeClr val="dk2"/>
                </a:solidFill>
              </a:defRPr>
            </a:lvl6pPr>
            <a:lvl7pPr lvl="6" rtl="0" algn="ctr">
              <a:spcBef>
                <a:spcPts val="0"/>
              </a:spcBef>
              <a:spcAft>
                <a:spcPts val="0"/>
              </a:spcAft>
              <a:buClr>
                <a:schemeClr val="dk2"/>
              </a:buClr>
              <a:buSzPts val="3100"/>
              <a:buNone/>
              <a:defRPr sz="3100">
                <a:solidFill>
                  <a:schemeClr val="dk2"/>
                </a:solidFill>
              </a:defRPr>
            </a:lvl7pPr>
            <a:lvl8pPr lvl="7" rtl="0" algn="ctr">
              <a:spcBef>
                <a:spcPts val="0"/>
              </a:spcBef>
              <a:spcAft>
                <a:spcPts val="0"/>
              </a:spcAft>
              <a:buClr>
                <a:schemeClr val="dk2"/>
              </a:buClr>
              <a:buSzPts val="3100"/>
              <a:buNone/>
              <a:defRPr sz="3100">
                <a:solidFill>
                  <a:schemeClr val="dk2"/>
                </a:solidFill>
              </a:defRPr>
            </a:lvl8pPr>
            <a:lvl9pPr lvl="8" rtl="0" algn="ctr">
              <a:spcBef>
                <a:spcPts val="0"/>
              </a:spcBef>
              <a:spcAft>
                <a:spcPts val="0"/>
              </a:spcAft>
              <a:buClr>
                <a:schemeClr val="dk2"/>
              </a:buClr>
              <a:buSzPts val="3100"/>
              <a:buNone/>
              <a:defRPr sz="3100">
                <a:solidFill>
                  <a:schemeClr val="dk2"/>
                </a:solidFill>
              </a:defRPr>
            </a:lvl9pPr>
          </a:lstStyle>
          <a:p/>
        </p:txBody>
      </p:sp>
      <p:sp>
        <p:nvSpPr>
          <p:cNvPr id="180" name="Shape 180"/>
          <p:cNvSpPr txBox="1"/>
          <p:nvPr>
            <p:ph idx="12" type="sldNum"/>
          </p:nvPr>
        </p:nvSpPr>
        <p:spPr>
          <a:xfrm>
            <a:off x="8761798" y="4855403"/>
            <a:ext cx="561900" cy="402300"/>
          </a:xfrm>
          <a:prstGeom prst="rect">
            <a:avLst/>
          </a:prstGeom>
          <a:noFill/>
          <a:ln>
            <a:noFill/>
          </a:ln>
        </p:spPr>
        <p:txBody>
          <a:bodyPr anchorCtr="0" anchor="ctr" bIns="93550" lIns="93550" spcFirstLastPara="1" rIns="93550" wrap="square" tIns="9355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181" name="Shape 181"/>
        <p:cNvGrpSpPr/>
        <p:nvPr/>
      </p:nvGrpSpPr>
      <p:grpSpPr>
        <a:xfrm>
          <a:off x="0" y="0"/>
          <a:ext cx="0" cy="0"/>
          <a:chOff x="0" y="0"/>
          <a:chExt cx="0" cy="0"/>
        </a:xfrm>
      </p:grpSpPr>
      <p:sp>
        <p:nvSpPr>
          <p:cNvPr id="182" name="Shape 182"/>
          <p:cNvSpPr txBox="1"/>
          <p:nvPr>
            <p:ph type="ctrTitle"/>
          </p:nvPr>
        </p:nvSpPr>
        <p:spPr>
          <a:xfrm>
            <a:off x="702231" y="1618528"/>
            <a:ext cx="7958700" cy="1185600"/>
          </a:xfrm>
          <a:prstGeom prst="rect">
            <a:avLst/>
          </a:prstGeom>
        </p:spPr>
        <p:txBody>
          <a:bodyPr anchorCtr="0" anchor="t" bIns="93550" lIns="93550" spcFirstLastPara="1" rIns="93550" wrap="square" tIns="93550"/>
          <a:lstStyle>
            <a:lvl1pPr lvl="0" rtl="0" algn="ctr">
              <a:spcBef>
                <a:spcPts val="0"/>
              </a:spcBef>
              <a:spcAft>
                <a:spcPts val="0"/>
              </a:spcAft>
              <a:buSzPts val="4900"/>
              <a:buNone/>
              <a:defRPr sz="4900"/>
            </a:lvl1pPr>
            <a:lvl2pPr lvl="1" rtl="0" algn="ctr">
              <a:spcBef>
                <a:spcPts val="0"/>
              </a:spcBef>
              <a:spcAft>
                <a:spcPts val="0"/>
              </a:spcAft>
              <a:buSzPts val="4900"/>
              <a:buNone/>
              <a:defRPr sz="4900"/>
            </a:lvl2pPr>
            <a:lvl3pPr lvl="2" rtl="0" algn="ctr">
              <a:spcBef>
                <a:spcPts val="0"/>
              </a:spcBef>
              <a:spcAft>
                <a:spcPts val="0"/>
              </a:spcAft>
              <a:buSzPts val="4900"/>
              <a:buNone/>
              <a:defRPr sz="4900"/>
            </a:lvl3pPr>
            <a:lvl4pPr lvl="3" rtl="0" algn="ctr">
              <a:spcBef>
                <a:spcPts val="0"/>
              </a:spcBef>
              <a:spcAft>
                <a:spcPts val="0"/>
              </a:spcAft>
              <a:buSzPts val="4900"/>
              <a:buNone/>
              <a:defRPr sz="4900"/>
            </a:lvl4pPr>
            <a:lvl5pPr lvl="4" rtl="0" algn="ctr">
              <a:spcBef>
                <a:spcPts val="0"/>
              </a:spcBef>
              <a:spcAft>
                <a:spcPts val="0"/>
              </a:spcAft>
              <a:buSzPts val="4900"/>
              <a:buNone/>
              <a:defRPr sz="4900"/>
            </a:lvl5pPr>
            <a:lvl6pPr lvl="5" rtl="0" algn="ctr">
              <a:spcBef>
                <a:spcPts val="0"/>
              </a:spcBef>
              <a:spcAft>
                <a:spcPts val="0"/>
              </a:spcAft>
              <a:buSzPts val="4900"/>
              <a:buNone/>
              <a:defRPr sz="4900"/>
            </a:lvl6pPr>
            <a:lvl7pPr lvl="6" rtl="0" algn="ctr">
              <a:spcBef>
                <a:spcPts val="0"/>
              </a:spcBef>
              <a:spcAft>
                <a:spcPts val="0"/>
              </a:spcAft>
              <a:buSzPts val="4900"/>
              <a:buNone/>
              <a:defRPr sz="4900"/>
            </a:lvl7pPr>
            <a:lvl8pPr lvl="7" rtl="0" algn="ctr">
              <a:spcBef>
                <a:spcPts val="0"/>
              </a:spcBef>
              <a:spcAft>
                <a:spcPts val="0"/>
              </a:spcAft>
              <a:buSzPts val="4900"/>
              <a:buNone/>
              <a:defRPr sz="4900"/>
            </a:lvl8pPr>
            <a:lvl9pPr lvl="8" rtl="0" algn="ctr">
              <a:spcBef>
                <a:spcPts val="0"/>
              </a:spcBef>
              <a:spcAft>
                <a:spcPts val="0"/>
              </a:spcAft>
              <a:buSzPts val="4900"/>
              <a:buNone/>
              <a:defRPr sz="4900"/>
            </a:lvl9pPr>
          </a:lstStyle>
          <a:p/>
        </p:txBody>
      </p:sp>
      <p:sp>
        <p:nvSpPr>
          <p:cNvPr id="183" name="Shape 183"/>
          <p:cNvSpPr txBox="1"/>
          <p:nvPr>
            <p:ph idx="1" type="subTitle"/>
          </p:nvPr>
        </p:nvSpPr>
        <p:spPr>
          <a:xfrm>
            <a:off x="702231" y="2903166"/>
            <a:ext cx="7958700" cy="802200"/>
          </a:xfrm>
          <a:prstGeom prst="rect">
            <a:avLst/>
          </a:prstGeom>
        </p:spPr>
        <p:txBody>
          <a:bodyPr anchorCtr="0" anchor="t" bIns="93550" lIns="93550" spcFirstLastPara="1" rIns="93550" wrap="square" tIns="93550"/>
          <a:lstStyle>
            <a:lvl1pPr lvl="0" rtl="0" algn="ctr">
              <a:spcBef>
                <a:spcPts val="0"/>
              </a:spcBef>
              <a:spcAft>
                <a:spcPts val="0"/>
              </a:spcAft>
              <a:buClr>
                <a:schemeClr val="dk2"/>
              </a:buClr>
              <a:buSzPts val="1800"/>
              <a:buNone/>
              <a:defRPr>
                <a:solidFill>
                  <a:schemeClr val="dk2"/>
                </a:solidFill>
              </a:defRPr>
            </a:lvl1pPr>
            <a:lvl2pPr lvl="1" rtl="0" algn="ctr">
              <a:spcBef>
                <a:spcPts val="0"/>
              </a:spcBef>
              <a:spcAft>
                <a:spcPts val="0"/>
              </a:spcAft>
              <a:buClr>
                <a:schemeClr val="dk2"/>
              </a:buClr>
              <a:buSzPts val="3100"/>
              <a:buNone/>
              <a:defRPr sz="3100">
                <a:solidFill>
                  <a:schemeClr val="dk2"/>
                </a:solidFill>
              </a:defRPr>
            </a:lvl2pPr>
            <a:lvl3pPr lvl="2" rtl="0" algn="ctr">
              <a:spcBef>
                <a:spcPts val="0"/>
              </a:spcBef>
              <a:spcAft>
                <a:spcPts val="0"/>
              </a:spcAft>
              <a:buClr>
                <a:schemeClr val="dk2"/>
              </a:buClr>
              <a:buSzPts val="3100"/>
              <a:buNone/>
              <a:defRPr sz="3100">
                <a:solidFill>
                  <a:schemeClr val="dk2"/>
                </a:solidFill>
              </a:defRPr>
            </a:lvl3pPr>
            <a:lvl4pPr lvl="3" rtl="0" algn="ctr">
              <a:spcBef>
                <a:spcPts val="0"/>
              </a:spcBef>
              <a:spcAft>
                <a:spcPts val="0"/>
              </a:spcAft>
              <a:buClr>
                <a:schemeClr val="dk2"/>
              </a:buClr>
              <a:buSzPts val="3100"/>
              <a:buNone/>
              <a:defRPr sz="3100">
                <a:solidFill>
                  <a:schemeClr val="dk2"/>
                </a:solidFill>
              </a:defRPr>
            </a:lvl4pPr>
            <a:lvl5pPr lvl="4" rtl="0" algn="ctr">
              <a:spcBef>
                <a:spcPts val="0"/>
              </a:spcBef>
              <a:spcAft>
                <a:spcPts val="0"/>
              </a:spcAft>
              <a:buClr>
                <a:schemeClr val="dk2"/>
              </a:buClr>
              <a:buSzPts val="3100"/>
              <a:buNone/>
              <a:defRPr sz="3100">
                <a:solidFill>
                  <a:schemeClr val="dk2"/>
                </a:solidFill>
              </a:defRPr>
            </a:lvl5pPr>
            <a:lvl6pPr lvl="5" rtl="0" algn="ctr">
              <a:spcBef>
                <a:spcPts val="0"/>
              </a:spcBef>
              <a:spcAft>
                <a:spcPts val="0"/>
              </a:spcAft>
              <a:buClr>
                <a:schemeClr val="dk2"/>
              </a:buClr>
              <a:buSzPts val="3100"/>
              <a:buNone/>
              <a:defRPr sz="3100">
                <a:solidFill>
                  <a:schemeClr val="dk2"/>
                </a:solidFill>
              </a:defRPr>
            </a:lvl6pPr>
            <a:lvl7pPr lvl="6" rtl="0" algn="ctr">
              <a:spcBef>
                <a:spcPts val="0"/>
              </a:spcBef>
              <a:spcAft>
                <a:spcPts val="0"/>
              </a:spcAft>
              <a:buClr>
                <a:schemeClr val="dk2"/>
              </a:buClr>
              <a:buSzPts val="3100"/>
              <a:buNone/>
              <a:defRPr sz="3100">
                <a:solidFill>
                  <a:schemeClr val="dk2"/>
                </a:solidFill>
              </a:defRPr>
            </a:lvl7pPr>
            <a:lvl8pPr lvl="7" rtl="0" algn="ctr">
              <a:spcBef>
                <a:spcPts val="0"/>
              </a:spcBef>
              <a:spcAft>
                <a:spcPts val="0"/>
              </a:spcAft>
              <a:buClr>
                <a:schemeClr val="dk2"/>
              </a:buClr>
              <a:buSzPts val="3100"/>
              <a:buNone/>
              <a:defRPr sz="3100">
                <a:solidFill>
                  <a:schemeClr val="dk2"/>
                </a:solidFill>
              </a:defRPr>
            </a:lvl8pPr>
            <a:lvl9pPr lvl="8" rtl="0" algn="ctr">
              <a:spcBef>
                <a:spcPts val="0"/>
              </a:spcBef>
              <a:spcAft>
                <a:spcPts val="0"/>
              </a:spcAft>
              <a:buClr>
                <a:schemeClr val="dk2"/>
              </a:buClr>
              <a:buSzPts val="3100"/>
              <a:buNone/>
              <a:defRPr sz="3100">
                <a:solidFill>
                  <a:schemeClr val="dk2"/>
                </a:solidFill>
              </a:defRPr>
            </a:lvl9pPr>
          </a:lstStyle>
          <a:p/>
        </p:txBody>
      </p:sp>
      <p:sp>
        <p:nvSpPr>
          <p:cNvPr id="184" name="Shape 184"/>
          <p:cNvSpPr txBox="1"/>
          <p:nvPr>
            <p:ph idx="12" type="sldNum"/>
          </p:nvPr>
        </p:nvSpPr>
        <p:spPr>
          <a:xfrm>
            <a:off x="8761798" y="4855403"/>
            <a:ext cx="561900" cy="402300"/>
          </a:xfrm>
          <a:prstGeom prst="rect">
            <a:avLst/>
          </a:prstGeom>
          <a:noFill/>
          <a:ln>
            <a:noFill/>
          </a:ln>
        </p:spPr>
        <p:txBody>
          <a:bodyPr anchorCtr="0" anchor="ctr" bIns="93550" lIns="93550" spcFirstLastPara="1" rIns="93550" wrap="square" tIns="9355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4">
  <p:cSld name="TITLE_4">
    <p:spTree>
      <p:nvGrpSpPr>
        <p:cNvPr id="185" name="Shape 185"/>
        <p:cNvGrpSpPr/>
        <p:nvPr/>
      </p:nvGrpSpPr>
      <p:grpSpPr>
        <a:xfrm>
          <a:off x="0" y="0"/>
          <a:ext cx="0" cy="0"/>
          <a:chOff x="0" y="0"/>
          <a:chExt cx="0" cy="0"/>
        </a:xfrm>
      </p:grpSpPr>
      <p:sp>
        <p:nvSpPr>
          <p:cNvPr id="186" name="Shape 186"/>
          <p:cNvSpPr txBox="1"/>
          <p:nvPr>
            <p:ph type="ctrTitle"/>
          </p:nvPr>
        </p:nvSpPr>
        <p:spPr>
          <a:xfrm>
            <a:off x="319176" y="761121"/>
            <a:ext cx="8724600" cy="2098200"/>
          </a:xfrm>
          <a:prstGeom prst="rect">
            <a:avLst/>
          </a:prstGeom>
        </p:spPr>
        <p:txBody>
          <a:bodyPr anchorCtr="0" anchor="b" bIns="93550" lIns="93550" spcFirstLastPara="1" rIns="93550" wrap="square" tIns="93550"/>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87" name="Shape 187"/>
          <p:cNvSpPr txBox="1"/>
          <p:nvPr>
            <p:ph idx="1" type="subTitle"/>
          </p:nvPr>
        </p:nvSpPr>
        <p:spPr>
          <a:xfrm>
            <a:off x="319168" y="2897106"/>
            <a:ext cx="8724600" cy="810300"/>
          </a:xfrm>
          <a:prstGeom prst="rect">
            <a:avLst/>
          </a:prstGeom>
        </p:spPr>
        <p:txBody>
          <a:bodyPr anchorCtr="0" anchor="t" bIns="93550" lIns="93550" spcFirstLastPara="1" rIns="93550" wrap="square" tIns="93550"/>
          <a:lstStyle>
            <a:lvl1pPr lvl="0" rtl="0" algn="ctr">
              <a:lnSpc>
                <a:spcPct val="100000"/>
              </a:lnSpc>
              <a:spcBef>
                <a:spcPts val="600"/>
              </a:spcBef>
              <a:spcAft>
                <a:spcPts val="0"/>
              </a:spcAft>
              <a:buSzPts val="2900"/>
              <a:buNone/>
              <a:defRPr sz="29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
        <p:nvSpPr>
          <p:cNvPr id="188" name="Shape 188"/>
          <p:cNvSpPr txBox="1"/>
          <p:nvPr>
            <p:ph idx="12" type="sldNum"/>
          </p:nvPr>
        </p:nvSpPr>
        <p:spPr>
          <a:xfrm>
            <a:off x="8675444" y="4766844"/>
            <a:ext cx="561900" cy="402300"/>
          </a:xfrm>
          <a:prstGeom prst="rect">
            <a:avLst/>
          </a:prstGeom>
          <a:noFill/>
          <a:ln>
            <a:noFill/>
          </a:ln>
        </p:spPr>
        <p:txBody>
          <a:bodyPr anchorCtr="0" anchor="ctr" bIns="93550" lIns="93550" spcFirstLastPara="1" rIns="93550" wrap="square" tIns="9355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p:cSld name="TITLE_AND_BODY_3_1">
    <p:bg>
      <p:bgPr>
        <a:solidFill>
          <a:srgbClr val="000000"/>
        </a:solidFill>
      </p:bgPr>
    </p:bg>
    <p:spTree>
      <p:nvGrpSpPr>
        <p:cNvPr id="189" name="Shape 189"/>
        <p:cNvGrpSpPr/>
        <p:nvPr/>
      </p:nvGrpSpPr>
      <p:grpSpPr>
        <a:xfrm>
          <a:off x="0" y="0"/>
          <a:ext cx="0" cy="0"/>
          <a:chOff x="0" y="0"/>
          <a:chExt cx="0" cy="0"/>
        </a:xfrm>
      </p:grpSpPr>
      <p:cxnSp>
        <p:nvCxnSpPr>
          <p:cNvPr id="190" name="Shape 190"/>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191" name="Shape 191"/>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pic>
        <p:nvPicPr>
          <p:cNvPr id="192" name="Shape 192"/>
          <p:cNvPicPr preferRelativeResize="0"/>
          <p:nvPr/>
        </p:nvPicPr>
        <p:blipFill rotWithShape="1">
          <a:blip r:embed="rId2">
            <a:alphaModFix/>
          </a:blip>
          <a:srcRect b="0" l="0" r="0" t="0"/>
          <a:stretch/>
        </p:blipFill>
        <p:spPr>
          <a:xfrm>
            <a:off x="457181" y="548640"/>
            <a:ext cx="2039100" cy="219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p:cSld name="Text Slide">
    <p:spTree>
      <p:nvGrpSpPr>
        <p:cNvPr id="25" name="Shape 25"/>
        <p:cNvGrpSpPr/>
        <p:nvPr/>
      </p:nvGrpSpPr>
      <p:grpSpPr>
        <a:xfrm>
          <a:off x="0" y="0"/>
          <a:ext cx="0" cy="0"/>
          <a:chOff x="0" y="0"/>
          <a:chExt cx="0" cy="0"/>
        </a:xfrm>
      </p:grpSpPr>
      <p:sp>
        <p:nvSpPr>
          <p:cNvPr id="26" name="Shape 26"/>
          <p:cNvSpPr txBox="1"/>
          <p:nvPr>
            <p:ph type="ctrTitle"/>
          </p:nvPr>
        </p:nvSpPr>
        <p:spPr>
          <a:xfrm>
            <a:off x="442981" y="1066788"/>
            <a:ext cx="8429700" cy="1127100"/>
          </a:xfrm>
          <a:prstGeom prst="rect">
            <a:avLst/>
          </a:prstGeom>
          <a:noFill/>
          <a:ln>
            <a:noFill/>
          </a:ln>
        </p:spPr>
        <p:txBody>
          <a:bodyPr anchorCtr="0" anchor="t" bIns="91425" lIns="91425" spcFirstLastPara="1" rIns="91425" wrap="square" tIns="91425"/>
          <a:lstStyle>
            <a:lvl1pPr indent="-88900" lvl="0" marL="0" marR="0" rtl="0" algn="l">
              <a:lnSpc>
                <a:spcPct val="92282"/>
              </a:lnSpc>
              <a:spcBef>
                <a:spcPts val="0"/>
              </a:spcBef>
              <a:spcAft>
                <a:spcPts val="0"/>
              </a:spcAft>
              <a:buSzPts val="1400"/>
              <a:buChar char="●"/>
              <a:defRPr b="1" i="0" sz="3900" u="none" cap="none" strike="noStrike">
                <a:solidFill>
                  <a:schemeClr val="dk1"/>
                </a:solidFill>
                <a:latin typeface="Arial"/>
                <a:ea typeface="Arial"/>
                <a:cs typeface="Arial"/>
                <a:sym typeface="Arial"/>
              </a:defRPr>
            </a:lvl1pPr>
            <a:lvl2pPr indent="-88900" lvl="1"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2pPr>
            <a:lvl3pPr indent="-88900" lvl="2"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3pPr>
            <a:lvl4pPr indent="-88900" lvl="3"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4pPr>
            <a:lvl5pPr indent="-88900" lvl="4"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5pPr>
            <a:lvl6pPr indent="-100538" lvl="5" marL="329138"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6pPr>
            <a:lvl7pPr indent="-99476" lvl="6" marL="658276"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7pPr>
            <a:lvl8pPr indent="-98414" lvl="7" marL="987414"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8pPr>
            <a:lvl9pPr indent="-97353" lvl="8" marL="1316553"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9pPr>
          </a:lstStyle>
          <a:p/>
        </p:txBody>
      </p:sp>
      <p:sp>
        <p:nvSpPr>
          <p:cNvPr id="27" name="Shape 27"/>
          <p:cNvSpPr txBox="1"/>
          <p:nvPr>
            <p:ph idx="1" type="body"/>
          </p:nvPr>
        </p:nvSpPr>
        <p:spPr>
          <a:xfrm>
            <a:off x="371265" y="495300"/>
            <a:ext cx="7129800" cy="304800"/>
          </a:xfrm>
          <a:prstGeom prst="rect">
            <a:avLst/>
          </a:prstGeom>
          <a:noFill/>
          <a:ln>
            <a:noFill/>
          </a:ln>
        </p:spPr>
        <p:txBody>
          <a:bodyPr anchorCtr="0" anchor="t" bIns="91425" lIns="91425" spcFirstLastPara="1" rIns="91425" wrap="square" tIns="91425"/>
          <a:lstStyle>
            <a:lvl1pPr indent="-228600" lvl="0" marL="457200" rtl="0">
              <a:spcBef>
                <a:spcPts val="0"/>
              </a:spcBef>
              <a:spcAft>
                <a:spcPts val="0"/>
              </a:spcAft>
              <a:buSzPts val="1400"/>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28" name="Shape 28"/>
          <p:cNvSpPr txBox="1"/>
          <p:nvPr>
            <p:ph idx="2" type="body"/>
          </p:nvPr>
        </p:nvSpPr>
        <p:spPr>
          <a:xfrm>
            <a:off x="454025" y="2066446"/>
            <a:ext cx="8418600" cy="3000900"/>
          </a:xfrm>
          <a:prstGeom prst="rect">
            <a:avLst/>
          </a:prstGeom>
          <a:noFill/>
          <a:ln>
            <a:noFill/>
          </a:ln>
        </p:spPr>
        <p:txBody>
          <a:bodyPr anchorCtr="0" anchor="t" bIns="91425" lIns="91425" spcFirstLastPara="1" rIns="91425" wrap="square" tIns="91425"/>
          <a:lstStyle>
            <a:lvl1pPr indent="-228600" lvl="0" marL="457200" rtl="0">
              <a:spcBef>
                <a:spcPts val="720"/>
              </a:spcBef>
              <a:spcAft>
                <a:spcPts val="0"/>
              </a:spcAft>
              <a:buSzPts val="1400"/>
              <a:buFont typeface="Arial"/>
              <a:buNone/>
              <a:defRPr sz="2000"/>
            </a:lvl1pPr>
            <a:lvl2pPr indent="-317500" lvl="1" marL="914400" rtl="0">
              <a:spcBef>
                <a:spcPts val="720"/>
              </a:spcBef>
              <a:spcAft>
                <a:spcPts val="0"/>
              </a:spcAft>
              <a:buSzPts val="1400"/>
              <a:buChar char="○"/>
              <a:defRPr sz="2000"/>
            </a:lvl2pPr>
            <a:lvl3pPr indent="-317500" lvl="2" marL="1371600" rtl="0">
              <a:spcBef>
                <a:spcPts val="720"/>
              </a:spcBef>
              <a:spcAft>
                <a:spcPts val="0"/>
              </a:spcAft>
              <a:buSzPts val="1400"/>
              <a:buChar char="■"/>
              <a:defRPr sz="2000"/>
            </a:lvl3pPr>
            <a:lvl4pPr indent="-317500" lvl="3" marL="1828800" rtl="0">
              <a:spcBef>
                <a:spcPts val="720"/>
              </a:spcBef>
              <a:spcAft>
                <a:spcPts val="0"/>
              </a:spcAft>
              <a:buSzPts val="1400"/>
              <a:buChar char="●"/>
              <a:defRPr sz="2000"/>
            </a:lvl4pPr>
            <a:lvl5pPr indent="-317500" lvl="4" marL="2286000" rtl="0">
              <a:spcBef>
                <a:spcPts val="72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29" name="Shape 29"/>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193" name="Shape 193"/>
        <p:cNvGrpSpPr/>
        <p:nvPr/>
      </p:nvGrpSpPr>
      <p:grpSpPr>
        <a:xfrm>
          <a:off x="0" y="0"/>
          <a:ext cx="0" cy="0"/>
          <a:chOff x="0" y="0"/>
          <a:chExt cx="0" cy="0"/>
        </a:xfrm>
      </p:grpSpPr>
      <p:sp>
        <p:nvSpPr>
          <p:cNvPr id="194" name="Shape 194"/>
          <p:cNvSpPr txBox="1"/>
          <p:nvPr>
            <p:ph type="title"/>
          </p:nvPr>
        </p:nvSpPr>
        <p:spPr>
          <a:xfrm>
            <a:off x="457181" y="1060704"/>
            <a:ext cx="8448600" cy="512100"/>
          </a:xfrm>
          <a:prstGeom prst="rect">
            <a:avLst/>
          </a:prstGeom>
          <a:noFill/>
          <a:ln>
            <a:noFill/>
          </a:ln>
        </p:spPr>
        <p:txBody>
          <a:bodyPr anchorCtr="0" anchor="t" bIns="93550" lIns="93550" spcFirstLastPara="1" rIns="93550" wrap="square" tIns="93550"/>
          <a:lstStyle>
            <a:lvl1pPr lvl="0" rtl="0">
              <a:lnSpc>
                <a:spcPct val="92592"/>
              </a:lnSpc>
              <a:spcBef>
                <a:spcPts val="0"/>
              </a:spcBef>
              <a:spcAft>
                <a:spcPts val="0"/>
              </a:spcAft>
              <a:buSzPts val="1800"/>
              <a:buNone/>
              <a:defRPr/>
            </a:lvl1pPr>
            <a:lvl2pPr indent="165100" lvl="1" rtl="0">
              <a:lnSpc>
                <a:spcPct val="92592"/>
              </a:lnSpc>
              <a:spcBef>
                <a:spcPts val="0"/>
              </a:spcBef>
              <a:spcAft>
                <a:spcPts val="0"/>
              </a:spcAft>
              <a:buSzPts val="1800"/>
              <a:buNone/>
              <a:defRPr/>
            </a:lvl2pPr>
            <a:lvl3pPr indent="330200" lvl="2" rtl="0">
              <a:lnSpc>
                <a:spcPct val="92592"/>
              </a:lnSpc>
              <a:spcBef>
                <a:spcPts val="0"/>
              </a:spcBef>
              <a:spcAft>
                <a:spcPts val="0"/>
              </a:spcAft>
              <a:buSzPts val="1800"/>
              <a:buNone/>
              <a:defRPr/>
            </a:lvl3pPr>
            <a:lvl4pPr indent="495300" lvl="3" rtl="0">
              <a:lnSpc>
                <a:spcPct val="92592"/>
              </a:lnSpc>
              <a:spcBef>
                <a:spcPts val="0"/>
              </a:spcBef>
              <a:spcAft>
                <a:spcPts val="0"/>
              </a:spcAft>
              <a:buSzPts val="1800"/>
              <a:buNone/>
              <a:defRPr/>
            </a:lvl4pPr>
            <a:lvl5pPr indent="660400" lvl="4" rtl="0">
              <a:lnSpc>
                <a:spcPct val="92592"/>
              </a:lnSpc>
              <a:spcBef>
                <a:spcPts val="0"/>
              </a:spcBef>
              <a:spcAft>
                <a:spcPts val="0"/>
              </a:spcAft>
              <a:buSzPts val="1800"/>
              <a:buNone/>
              <a:defRPr/>
            </a:lvl5pPr>
            <a:lvl6pPr indent="812800" lvl="5" rtl="0">
              <a:lnSpc>
                <a:spcPct val="92592"/>
              </a:lnSpc>
              <a:spcBef>
                <a:spcPts val="0"/>
              </a:spcBef>
              <a:spcAft>
                <a:spcPts val="0"/>
              </a:spcAft>
              <a:buSzPts val="1800"/>
              <a:buNone/>
              <a:defRPr/>
            </a:lvl6pPr>
            <a:lvl7pPr indent="990600" lvl="6" rtl="0">
              <a:lnSpc>
                <a:spcPct val="92592"/>
              </a:lnSpc>
              <a:spcBef>
                <a:spcPts val="0"/>
              </a:spcBef>
              <a:spcAft>
                <a:spcPts val="0"/>
              </a:spcAft>
              <a:buSzPts val="1800"/>
              <a:buNone/>
              <a:defRPr/>
            </a:lvl7pPr>
            <a:lvl8pPr indent="1155700" lvl="7" rtl="0">
              <a:lnSpc>
                <a:spcPct val="92592"/>
              </a:lnSpc>
              <a:spcBef>
                <a:spcPts val="0"/>
              </a:spcBef>
              <a:spcAft>
                <a:spcPts val="0"/>
              </a:spcAft>
              <a:buSzPts val="1800"/>
              <a:buNone/>
              <a:defRPr/>
            </a:lvl8pPr>
            <a:lvl9pPr indent="1308100" lvl="8" rtl="0">
              <a:lnSpc>
                <a:spcPct val="92592"/>
              </a:lnSpc>
              <a:spcBef>
                <a:spcPts val="0"/>
              </a:spcBef>
              <a:spcAft>
                <a:spcPts val="0"/>
              </a:spcAft>
              <a:buSzPts val="1800"/>
              <a:buNone/>
              <a:defRPr/>
            </a:lvl9pPr>
          </a:lstStyle>
          <a:p/>
        </p:txBody>
      </p:sp>
      <p:sp>
        <p:nvSpPr>
          <p:cNvPr id="195" name="Shape 195"/>
          <p:cNvSpPr txBox="1"/>
          <p:nvPr>
            <p:ph idx="1" type="body"/>
          </p:nvPr>
        </p:nvSpPr>
        <p:spPr>
          <a:xfrm>
            <a:off x="455062" y="1737360"/>
            <a:ext cx="8448600" cy="2743200"/>
          </a:xfrm>
          <a:prstGeom prst="rect">
            <a:avLst/>
          </a:prstGeom>
          <a:noFill/>
          <a:ln>
            <a:noFill/>
          </a:ln>
        </p:spPr>
        <p:txBody>
          <a:bodyPr anchorCtr="0" anchor="t" bIns="93550" lIns="93550" spcFirstLastPara="1" rIns="93550" wrap="square" tIns="93550"/>
          <a:lstStyle>
            <a:lvl1pPr indent="-342900" lvl="0" marL="457200" rtl="0">
              <a:spcBef>
                <a:spcPts val="600"/>
              </a:spcBef>
              <a:spcAft>
                <a:spcPts val="0"/>
              </a:spcAft>
              <a:buSzPts val="1800"/>
              <a:buChar char="▸"/>
              <a:defRPr/>
            </a:lvl1pPr>
            <a:lvl2pPr indent="-317500" lvl="1" marL="914400" rtl="0">
              <a:spcBef>
                <a:spcPts val="500"/>
              </a:spcBef>
              <a:spcAft>
                <a:spcPts val="0"/>
              </a:spcAft>
              <a:buSzPts val="1400"/>
              <a:buFont typeface="Merriweather Sans"/>
              <a:buChar char="‣"/>
              <a:defRPr/>
            </a:lvl2pPr>
            <a:lvl3pPr indent="-317500" lvl="2" marL="1371600" rtl="0">
              <a:spcBef>
                <a:spcPts val="500"/>
              </a:spcBef>
              <a:spcAft>
                <a:spcPts val="0"/>
              </a:spcAft>
              <a:buSzPts val="1400"/>
              <a:buFont typeface="Merriweather Sans"/>
              <a:buChar char="‣"/>
              <a:defRPr/>
            </a:lvl3pPr>
            <a:lvl4pPr indent="-317500" lvl="3" marL="1828800" rtl="0">
              <a:spcBef>
                <a:spcPts val="400"/>
              </a:spcBef>
              <a:spcAft>
                <a:spcPts val="0"/>
              </a:spcAft>
              <a:buSzPts val="1400"/>
              <a:buFont typeface="Merriweather Sans"/>
              <a:buChar char="‣"/>
              <a:defRPr/>
            </a:lvl4pPr>
            <a:lvl5pPr indent="-317500" lvl="4" marL="2286000" rtl="0">
              <a:spcBef>
                <a:spcPts val="400"/>
              </a:spcBef>
              <a:spcAft>
                <a:spcPts val="0"/>
              </a:spcAft>
              <a:buSzPts val="1400"/>
              <a:buFont typeface="Merriweather Sans"/>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showMasterSp="0">
  <p:cSld name="Blank">
    <p:spTree>
      <p:nvGrpSpPr>
        <p:cNvPr id="196" name="Shape 19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197" name="Shape 197"/>
        <p:cNvGrpSpPr/>
        <p:nvPr/>
      </p:nvGrpSpPr>
      <p:grpSpPr>
        <a:xfrm>
          <a:off x="0" y="0"/>
          <a:ext cx="0" cy="0"/>
          <a:chOff x="0" y="0"/>
          <a:chExt cx="0" cy="0"/>
        </a:xfrm>
      </p:grpSpPr>
      <p:cxnSp>
        <p:nvCxnSpPr>
          <p:cNvPr id="198" name="Shape 198"/>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199" name="Shape 199"/>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200" name="Shape 200"/>
        <p:cNvGrpSpPr/>
        <p:nvPr/>
      </p:nvGrpSpPr>
      <p:grpSpPr>
        <a:xfrm>
          <a:off x="0" y="0"/>
          <a:ext cx="0" cy="0"/>
          <a:chOff x="0" y="0"/>
          <a:chExt cx="0" cy="0"/>
        </a:xfrm>
      </p:grpSpPr>
      <p:cxnSp>
        <p:nvCxnSpPr>
          <p:cNvPr id="201" name="Shape 201"/>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202" name="Shape 202"/>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208" name="Shape 208"/>
        <p:cNvGrpSpPr/>
        <p:nvPr/>
      </p:nvGrpSpPr>
      <p:grpSpPr>
        <a:xfrm>
          <a:off x="0" y="0"/>
          <a:ext cx="0" cy="0"/>
          <a:chOff x="0" y="0"/>
          <a:chExt cx="0" cy="0"/>
        </a:xfrm>
      </p:grpSpPr>
      <p:cxnSp>
        <p:nvCxnSpPr>
          <p:cNvPr id="209" name="Shape 209"/>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210" name="Shape 210"/>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pic>
        <p:nvPicPr>
          <p:cNvPr id="211" name="Shape 211"/>
          <p:cNvPicPr preferRelativeResize="0"/>
          <p:nvPr/>
        </p:nvPicPr>
        <p:blipFill rotWithShape="1">
          <a:blip r:embed="rId2">
            <a:alphaModFix/>
          </a:blip>
          <a:srcRect b="0" l="0" r="0" t="0"/>
          <a:stretch/>
        </p:blipFill>
        <p:spPr>
          <a:xfrm>
            <a:off x="457181" y="548640"/>
            <a:ext cx="2039100" cy="219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212" name="Shape 212"/>
        <p:cNvGrpSpPr/>
        <p:nvPr/>
      </p:nvGrpSpPr>
      <p:grpSpPr>
        <a:xfrm>
          <a:off x="0" y="0"/>
          <a:ext cx="0" cy="0"/>
          <a:chOff x="0" y="0"/>
          <a:chExt cx="0" cy="0"/>
        </a:xfrm>
      </p:grpSpPr>
      <p:cxnSp>
        <p:nvCxnSpPr>
          <p:cNvPr id="213" name="Shape 213"/>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214" name="Shape 214"/>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215" name="Shape 215"/>
        <p:cNvGrpSpPr/>
        <p:nvPr/>
      </p:nvGrpSpPr>
      <p:grpSpPr>
        <a:xfrm>
          <a:off x="0" y="0"/>
          <a:ext cx="0" cy="0"/>
          <a:chOff x="0" y="0"/>
          <a:chExt cx="0" cy="0"/>
        </a:xfrm>
      </p:grpSpPr>
      <p:sp>
        <p:nvSpPr>
          <p:cNvPr id="216" name="Shape 216"/>
          <p:cNvSpPr txBox="1"/>
          <p:nvPr>
            <p:ph type="title"/>
          </p:nvPr>
        </p:nvSpPr>
        <p:spPr>
          <a:xfrm>
            <a:off x="457181" y="1060704"/>
            <a:ext cx="8448600" cy="512100"/>
          </a:xfrm>
          <a:prstGeom prst="rect">
            <a:avLst/>
          </a:prstGeom>
          <a:noFill/>
          <a:ln>
            <a:noFill/>
          </a:ln>
        </p:spPr>
        <p:txBody>
          <a:bodyPr anchorCtr="0" anchor="t" bIns="65975" lIns="65975" spcFirstLastPara="1" rIns="65975" wrap="square" tIns="6597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
        <p:nvSpPr>
          <p:cNvPr id="217" name="Shape 217"/>
          <p:cNvSpPr txBox="1"/>
          <p:nvPr>
            <p:ph idx="1" type="body"/>
          </p:nvPr>
        </p:nvSpPr>
        <p:spPr>
          <a:xfrm>
            <a:off x="455062" y="1737360"/>
            <a:ext cx="8448600" cy="2743200"/>
          </a:xfrm>
          <a:prstGeom prst="rect">
            <a:avLst/>
          </a:prstGeom>
          <a:noFill/>
          <a:ln>
            <a:noFill/>
          </a:ln>
        </p:spPr>
        <p:txBody>
          <a:bodyPr anchorCtr="0" anchor="t" bIns="65975" lIns="65975" spcFirstLastPara="1" rIns="65975" wrap="square" tIns="6597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218" name="Shape 218"/>
        <p:cNvGrpSpPr/>
        <p:nvPr/>
      </p:nvGrpSpPr>
      <p:grpSpPr>
        <a:xfrm>
          <a:off x="0" y="0"/>
          <a:ext cx="0" cy="0"/>
          <a:chOff x="0" y="0"/>
          <a:chExt cx="0" cy="0"/>
        </a:xfrm>
      </p:grpSpPr>
      <p:sp>
        <p:nvSpPr>
          <p:cNvPr id="219" name="Shape 219"/>
          <p:cNvSpPr txBox="1"/>
          <p:nvPr>
            <p:ph idx="1" type="body"/>
          </p:nvPr>
        </p:nvSpPr>
        <p:spPr>
          <a:xfrm>
            <a:off x="228591" y="228600"/>
            <a:ext cx="8906400" cy="4800600"/>
          </a:xfrm>
          <a:prstGeom prst="rect">
            <a:avLst/>
          </a:prstGeom>
          <a:noFill/>
          <a:ln>
            <a:noFill/>
          </a:ln>
        </p:spPr>
        <p:txBody>
          <a:bodyPr anchorCtr="0" anchor="ctr" bIns="65975" lIns="65975" spcFirstLastPara="1" rIns="65975" wrap="square" tIns="659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220" name="Shape 220"/>
          <p:cNvSpPr txBox="1"/>
          <p:nvPr>
            <p:ph type="title"/>
          </p:nvPr>
        </p:nvSpPr>
        <p:spPr>
          <a:xfrm>
            <a:off x="457181" y="1060704"/>
            <a:ext cx="8448600" cy="1078800"/>
          </a:xfrm>
          <a:prstGeom prst="rect">
            <a:avLst/>
          </a:prstGeom>
          <a:noFill/>
          <a:ln>
            <a:noFill/>
          </a:ln>
        </p:spPr>
        <p:txBody>
          <a:bodyPr anchorCtr="0" anchor="t" bIns="65975" lIns="65975" spcFirstLastPara="1" rIns="65975" wrap="square" tIns="6597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221" name="Shape 221"/>
        <p:cNvGrpSpPr/>
        <p:nvPr/>
      </p:nvGrpSpPr>
      <p:grpSpPr>
        <a:xfrm>
          <a:off x="0" y="0"/>
          <a:ext cx="0" cy="0"/>
          <a:chOff x="0" y="0"/>
          <a:chExt cx="0" cy="0"/>
        </a:xfrm>
      </p:grpSpPr>
      <p:cxnSp>
        <p:nvCxnSpPr>
          <p:cNvPr id="222" name="Shape 222"/>
          <p:cNvCxnSpPr/>
          <p:nvPr/>
        </p:nvCxnSpPr>
        <p:spPr>
          <a:xfrm>
            <a:off x="457181" y="457200"/>
            <a:ext cx="8448600" cy="0"/>
          </a:xfrm>
          <a:prstGeom prst="straightConnector1">
            <a:avLst/>
          </a:prstGeom>
          <a:noFill/>
          <a:ln>
            <a:noFill/>
          </a:ln>
        </p:spPr>
      </p:cxnSp>
      <p:cxnSp>
        <p:nvCxnSpPr>
          <p:cNvPr id="223" name="Shape 223"/>
          <p:cNvCxnSpPr/>
          <p:nvPr/>
        </p:nvCxnSpPr>
        <p:spPr>
          <a:xfrm>
            <a:off x="457181" y="877824"/>
            <a:ext cx="8448600" cy="0"/>
          </a:xfrm>
          <a:prstGeom prst="straightConnector1">
            <a:avLst/>
          </a:prstGeom>
          <a:noFill/>
          <a:ln>
            <a:noFill/>
          </a:ln>
        </p:spPr>
      </p:cxnSp>
      <p:cxnSp>
        <p:nvCxnSpPr>
          <p:cNvPr id="224" name="Shape 224"/>
          <p:cNvCxnSpPr/>
          <p:nvPr/>
        </p:nvCxnSpPr>
        <p:spPr>
          <a:xfrm flipH="1" rot="10800000">
            <a:off x="457181" y="2002236"/>
            <a:ext cx="2689500" cy="300"/>
          </a:xfrm>
          <a:prstGeom prst="straightConnector1">
            <a:avLst/>
          </a:prstGeom>
          <a:noFill/>
          <a:ln>
            <a:noFill/>
          </a:ln>
        </p:spPr>
      </p:cxnSp>
      <p:cxnSp>
        <p:nvCxnSpPr>
          <p:cNvPr id="225" name="Shape 225"/>
          <p:cNvCxnSpPr/>
          <p:nvPr/>
        </p:nvCxnSpPr>
        <p:spPr>
          <a:xfrm flipH="1" rot="10800000">
            <a:off x="3328281" y="2002237"/>
            <a:ext cx="5574600" cy="300"/>
          </a:xfrm>
          <a:prstGeom prst="straightConnector1">
            <a:avLst/>
          </a:prstGeom>
          <a:noFill/>
          <a:ln>
            <a:noFill/>
          </a:ln>
        </p:spPr>
      </p:cxnSp>
      <p:cxnSp>
        <p:nvCxnSpPr>
          <p:cNvPr id="226" name="Shape 226"/>
          <p:cNvCxnSpPr/>
          <p:nvPr/>
        </p:nvCxnSpPr>
        <p:spPr>
          <a:xfrm flipH="1" rot="10800000">
            <a:off x="457181" y="4141932"/>
            <a:ext cx="2689500" cy="300"/>
          </a:xfrm>
          <a:prstGeom prst="straightConnector1">
            <a:avLst/>
          </a:prstGeom>
          <a:noFill/>
          <a:ln>
            <a:noFill/>
          </a:ln>
        </p:spPr>
      </p:cxnSp>
      <p:cxnSp>
        <p:nvCxnSpPr>
          <p:cNvPr id="227" name="Shape 227"/>
          <p:cNvCxnSpPr/>
          <p:nvPr/>
        </p:nvCxnSpPr>
        <p:spPr>
          <a:xfrm>
            <a:off x="3337424" y="4142232"/>
            <a:ext cx="5566800" cy="0"/>
          </a:xfrm>
          <a:prstGeom prst="straightConnector1">
            <a:avLst/>
          </a:prstGeom>
          <a:noFill/>
          <a:ln>
            <a:noFill/>
          </a:ln>
        </p:spPr>
      </p:cxnSp>
      <p:sp>
        <p:nvSpPr>
          <p:cNvPr id="228" name="Shape 228"/>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OBJECTIVE(S)</a:t>
            </a:r>
            <a:endParaRPr sz="1000"/>
          </a:p>
        </p:txBody>
      </p:sp>
      <p:sp>
        <p:nvSpPr>
          <p:cNvPr id="229" name="Shape 229"/>
          <p:cNvSpPr/>
          <p:nvPr/>
        </p:nvSpPr>
        <p:spPr>
          <a:xfrm>
            <a:off x="3337424"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AGENDA</a:t>
            </a:r>
            <a:endParaRPr sz="1000"/>
          </a:p>
        </p:txBody>
      </p:sp>
      <p:sp>
        <p:nvSpPr>
          <p:cNvPr id="230" name="Shape 230"/>
          <p:cNvSpPr/>
          <p:nvPr/>
        </p:nvSpPr>
        <p:spPr>
          <a:xfrm>
            <a:off x="3337424" y="3858768"/>
            <a:ext cx="55776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RESOURCES</a:t>
            </a:r>
            <a:endParaRPr sz="1000"/>
          </a:p>
        </p:txBody>
      </p:sp>
      <p:sp>
        <p:nvSpPr>
          <p:cNvPr id="231" name="Shape 231"/>
          <p:cNvSpPr/>
          <p:nvPr/>
        </p:nvSpPr>
        <p:spPr>
          <a:xfrm>
            <a:off x="457181" y="3858768"/>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232" name="Shape 232"/>
        <p:cNvGrpSpPr/>
        <p:nvPr/>
      </p:nvGrpSpPr>
      <p:grpSpPr>
        <a:xfrm>
          <a:off x="0" y="0"/>
          <a:ext cx="0" cy="0"/>
          <a:chOff x="0" y="0"/>
          <a:chExt cx="0" cy="0"/>
        </a:xfrm>
      </p:grpSpPr>
      <p:cxnSp>
        <p:nvCxnSpPr>
          <p:cNvPr id="233" name="Shape 233"/>
          <p:cNvCxnSpPr/>
          <p:nvPr/>
        </p:nvCxnSpPr>
        <p:spPr>
          <a:xfrm>
            <a:off x="457181" y="457200"/>
            <a:ext cx="8448600" cy="0"/>
          </a:xfrm>
          <a:prstGeom prst="straightConnector1">
            <a:avLst/>
          </a:prstGeom>
          <a:noFill/>
          <a:ln>
            <a:noFill/>
          </a:ln>
        </p:spPr>
      </p:cxnSp>
      <p:cxnSp>
        <p:nvCxnSpPr>
          <p:cNvPr id="234" name="Shape 234"/>
          <p:cNvCxnSpPr/>
          <p:nvPr/>
        </p:nvCxnSpPr>
        <p:spPr>
          <a:xfrm>
            <a:off x="457181" y="877824"/>
            <a:ext cx="8448600" cy="0"/>
          </a:xfrm>
          <a:prstGeom prst="straightConnector1">
            <a:avLst/>
          </a:prstGeom>
          <a:noFill/>
          <a:ln>
            <a:noFill/>
          </a:ln>
        </p:spPr>
      </p:cxnSp>
      <p:cxnSp>
        <p:nvCxnSpPr>
          <p:cNvPr id="235" name="Shape 235"/>
          <p:cNvCxnSpPr/>
          <p:nvPr/>
        </p:nvCxnSpPr>
        <p:spPr>
          <a:xfrm flipH="1" rot="10800000">
            <a:off x="6208523" y="2002236"/>
            <a:ext cx="2689500" cy="300"/>
          </a:xfrm>
          <a:prstGeom prst="straightConnector1">
            <a:avLst/>
          </a:prstGeom>
          <a:noFill/>
          <a:ln>
            <a:noFill/>
          </a:ln>
        </p:spPr>
      </p:cxnSp>
      <p:cxnSp>
        <p:nvCxnSpPr>
          <p:cNvPr id="236" name="Shape 236"/>
          <p:cNvCxnSpPr/>
          <p:nvPr/>
        </p:nvCxnSpPr>
        <p:spPr>
          <a:xfrm flipH="1" rot="10800000">
            <a:off x="457181" y="2002237"/>
            <a:ext cx="5574600" cy="300"/>
          </a:xfrm>
          <a:prstGeom prst="straightConnector1">
            <a:avLst/>
          </a:prstGeom>
          <a:noFill/>
          <a:ln>
            <a:noFill/>
          </a:ln>
        </p:spPr>
      </p:cxnSp>
      <p:sp>
        <p:nvSpPr>
          <p:cNvPr id="237" name="Shape 237"/>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SUMMARY</a:t>
            </a:r>
            <a:endParaRPr sz="1000"/>
          </a:p>
        </p:txBody>
      </p:sp>
      <p:sp>
        <p:nvSpPr>
          <p:cNvPr id="238" name="Shape 238"/>
          <p:cNvSpPr/>
          <p:nvPr/>
        </p:nvSpPr>
        <p:spPr>
          <a:xfrm>
            <a:off x="6217667"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Section Slide">
    <p:spTree>
      <p:nvGrpSpPr>
        <p:cNvPr id="30" name="Shape 30"/>
        <p:cNvGrpSpPr/>
        <p:nvPr/>
      </p:nvGrpSpPr>
      <p:grpSpPr>
        <a:xfrm>
          <a:off x="0" y="0"/>
          <a:ext cx="0" cy="0"/>
          <a:chOff x="0" y="0"/>
          <a:chExt cx="0" cy="0"/>
        </a:xfrm>
      </p:grpSpPr>
      <p:sp>
        <p:nvSpPr>
          <p:cNvPr id="31" name="Shape 31"/>
          <p:cNvSpPr txBox="1"/>
          <p:nvPr>
            <p:ph type="title"/>
          </p:nvPr>
        </p:nvSpPr>
        <p:spPr>
          <a:xfrm>
            <a:off x="348398" y="1115943"/>
            <a:ext cx="8425800" cy="2579700"/>
          </a:xfrm>
          <a:prstGeom prst="rect">
            <a:avLst/>
          </a:prstGeom>
          <a:noFill/>
          <a:ln>
            <a:noFill/>
          </a:ln>
        </p:spPr>
        <p:txBody>
          <a:bodyPr anchorCtr="0" anchor="t" bIns="91425" lIns="91425" spcFirstLastPara="1" rIns="91425" wrap="square" tIns="91425"/>
          <a:lstStyle>
            <a:lvl1pPr lvl="0" rtl="0">
              <a:lnSpc>
                <a:spcPct val="75000"/>
              </a:lnSpc>
              <a:spcBef>
                <a:spcPts val="0"/>
              </a:spcBef>
              <a:spcAft>
                <a:spcPts val="0"/>
              </a:spcAft>
              <a:buSzPts val="1400"/>
              <a:buChar char="●"/>
              <a:defRPr b="1" sz="8800" cap="none"/>
            </a:lvl1pPr>
            <a:lvl2pPr lvl="1" rtl="0">
              <a:spcBef>
                <a:spcPts val="0"/>
              </a:spcBef>
              <a:spcAft>
                <a:spcPts val="0"/>
              </a:spcAft>
              <a:buSzPts val="1400"/>
              <a:buChar char="○"/>
              <a:defRPr sz="2300">
                <a:solidFill>
                  <a:schemeClr val="dk1"/>
                </a:solidFill>
              </a:defRPr>
            </a:lvl2pPr>
            <a:lvl3pPr lvl="2" rtl="0">
              <a:spcBef>
                <a:spcPts val="0"/>
              </a:spcBef>
              <a:spcAft>
                <a:spcPts val="0"/>
              </a:spcAft>
              <a:buSzPts val="1400"/>
              <a:buChar char="■"/>
              <a:defRPr sz="2300">
                <a:solidFill>
                  <a:schemeClr val="dk1"/>
                </a:solidFill>
              </a:defRPr>
            </a:lvl3pPr>
            <a:lvl4pPr lvl="3" rtl="0">
              <a:spcBef>
                <a:spcPts val="0"/>
              </a:spcBef>
              <a:spcAft>
                <a:spcPts val="0"/>
              </a:spcAft>
              <a:buSzPts val="1400"/>
              <a:buChar char="●"/>
              <a:defRPr sz="2300">
                <a:solidFill>
                  <a:schemeClr val="dk1"/>
                </a:solidFill>
              </a:defRPr>
            </a:lvl4pPr>
            <a:lvl5pPr lvl="4" rtl="0">
              <a:spcBef>
                <a:spcPts val="0"/>
              </a:spcBef>
              <a:spcAft>
                <a:spcPts val="0"/>
              </a:spcAft>
              <a:buSzPts val="1400"/>
              <a:buChar char="○"/>
              <a:defRPr sz="2300">
                <a:solidFill>
                  <a:schemeClr val="dk1"/>
                </a:solidFill>
              </a:defRPr>
            </a:lvl5pPr>
            <a:lvl6pPr lvl="5" rtl="0">
              <a:spcBef>
                <a:spcPts val="0"/>
              </a:spcBef>
              <a:spcAft>
                <a:spcPts val="0"/>
              </a:spcAft>
              <a:buSzPts val="1400"/>
              <a:buChar char="■"/>
              <a:defRPr sz="2300">
                <a:solidFill>
                  <a:schemeClr val="dk1"/>
                </a:solidFill>
              </a:defRPr>
            </a:lvl6pPr>
            <a:lvl7pPr lvl="6" rtl="0">
              <a:spcBef>
                <a:spcPts val="0"/>
              </a:spcBef>
              <a:spcAft>
                <a:spcPts val="0"/>
              </a:spcAft>
              <a:buSzPts val="1400"/>
              <a:buChar char="●"/>
              <a:defRPr sz="2300">
                <a:solidFill>
                  <a:schemeClr val="dk1"/>
                </a:solidFill>
              </a:defRPr>
            </a:lvl7pPr>
            <a:lvl8pPr lvl="7" rtl="0">
              <a:spcBef>
                <a:spcPts val="0"/>
              </a:spcBef>
              <a:spcAft>
                <a:spcPts val="0"/>
              </a:spcAft>
              <a:buSzPts val="1400"/>
              <a:buChar char="○"/>
              <a:defRPr sz="2300">
                <a:solidFill>
                  <a:schemeClr val="dk1"/>
                </a:solidFill>
              </a:defRPr>
            </a:lvl8pPr>
            <a:lvl9pPr lvl="8" rtl="0">
              <a:spcBef>
                <a:spcPts val="0"/>
              </a:spcBef>
              <a:spcAft>
                <a:spcPts val="0"/>
              </a:spcAft>
              <a:buSzPts val="1400"/>
              <a:buChar char="■"/>
              <a:defRPr sz="2300">
                <a:solidFill>
                  <a:schemeClr val="dk1"/>
                </a:solidFill>
              </a:defRPr>
            </a:lvl9pPr>
          </a:lstStyle>
          <a:p/>
        </p:txBody>
      </p:sp>
      <p:sp>
        <p:nvSpPr>
          <p:cNvPr id="32" name="Shape 32"/>
          <p:cNvSpPr txBox="1"/>
          <p:nvPr>
            <p:ph idx="1" type="body"/>
          </p:nvPr>
        </p:nvSpPr>
        <p:spPr>
          <a:xfrm>
            <a:off x="468611" y="3314700"/>
            <a:ext cx="8425800" cy="1793700"/>
          </a:xfrm>
          <a:prstGeom prst="rect">
            <a:avLst/>
          </a:prstGeom>
          <a:noFill/>
          <a:ln>
            <a:noFill/>
          </a:ln>
        </p:spPr>
        <p:txBody>
          <a:bodyPr anchorCtr="0" anchor="b" bIns="91425" lIns="91425" spcFirstLastPara="1" rIns="91425" wrap="square" tIns="91425"/>
          <a:lstStyle>
            <a:lvl1pPr indent="-317500" lvl="0" marL="457200" rtl="0" algn="l">
              <a:lnSpc>
                <a:spcPct val="122500"/>
              </a:lnSpc>
              <a:spcBef>
                <a:spcPts val="0"/>
              </a:spcBef>
              <a:spcAft>
                <a:spcPts val="0"/>
              </a:spcAft>
              <a:buClr>
                <a:schemeClr val="dk1"/>
              </a:buClr>
              <a:buSzPts val="1400"/>
              <a:buFont typeface="Merriweather Sans"/>
              <a:buChar char="‣"/>
              <a:defRPr sz="2000">
                <a:solidFill>
                  <a:schemeClr val="dk1"/>
                </a:solidFill>
              </a:defRPr>
            </a:lvl1pPr>
            <a:lvl2pPr indent="-317500" lvl="1" marL="914400" rtl="0" algn="l">
              <a:lnSpc>
                <a:spcPct val="122500"/>
              </a:lnSpc>
              <a:spcBef>
                <a:spcPts val="0"/>
              </a:spcBef>
              <a:spcAft>
                <a:spcPts val="0"/>
              </a:spcAft>
              <a:buClr>
                <a:schemeClr val="dk1"/>
              </a:buClr>
              <a:buSzPts val="1400"/>
              <a:buFont typeface="Merriweather Sans"/>
              <a:buChar char="‣"/>
              <a:defRPr sz="2000">
                <a:solidFill>
                  <a:schemeClr val="dk1"/>
                </a:solidFill>
              </a:defRPr>
            </a:lvl2pPr>
            <a:lvl3pPr indent="-317500" lvl="2" marL="1371600" rtl="0" algn="l">
              <a:lnSpc>
                <a:spcPct val="122500"/>
              </a:lnSpc>
              <a:spcBef>
                <a:spcPts val="0"/>
              </a:spcBef>
              <a:spcAft>
                <a:spcPts val="0"/>
              </a:spcAft>
              <a:buClr>
                <a:schemeClr val="dk1"/>
              </a:buClr>
              <a:buSzPts val="1400"/>
              <a:buFont typeface="Merriweather Sans"/>
              <a:buChar char="‣"/>
              <a:defRPr sz="2000">
                <a:solidFill>
                  <a:schemeClr val="dk1"/>
                </a:solidFill>
              </a:defRPr>
            </a:lvl3pPr>
            <a:lvl4pPr indent="-317500" lvl="3" marL="1828800" rtl="0" algn="l">
              <a:lnSpc>
                <a:spcPct val="122500"/>
              </a:lnSpc>
              <a:spcBef>
                <a:spcPts val="0"/>
              </a:spcBef>
              <a:spcAft>
                <a:spcPts val="0"/>
              </a:spcAft>
              <a:buClr>
                <a:schemeClr val="dk1"/>
              </a:buClr>
              <a:buSzPts val="1400"/>
              <a:buFont typeface="Merriweather Sans"/>
              <a:buChar char="‣"/>
              <a:defRPr sz="2000">
                <a:solidFill>
                  <a:schemeClr val="dk1"/>
                </a:solidFill>
              </a:defRPr>
            </a:lvl4pPr>
            <a:lvl5pPr indent="-317500" lvl="4" marL="2286000" rtl="0" algn="l">
              <a:lnSpc>
                <a:spcPct val="122500"/>
              </a:lnSpc>
              <a:spcBef>
                <a:spcPts val="0"/>
              </a:spcBef>
              <a:spcAft>
                <a:spcPts val="0"/>
              </a:spcAft>
              <a:buClr>
                <a:schemeClr val="dk1"/>
              </a:buClr>
              <a:buSzPts val="1400"/>
              <a:buFont typeface="Merriweather Sans"/>
              <a:buChar char="‣"/>
              <a:defRPr sz="2000">
                <a:solidFill>
                  <a:schemeClr val="dk1"/>
                </a:solidFill>
              </a:defRPr>
            </a:lvl5pPr>
            <a:lvl6pPr indent="-317500" lvl="5" marL="2743200" rtl="0" algn="l">
              <a:lnSpc>
                <a:spcPct val="122400"/>
              </a:lnSpc>
              <a:spcBef>
                <a:spcPts val="0"/>
              </a:spcBef>
              <a:spcAft>
                <a:spcPts val="0"/>
              </a:spcAft>
              <a:buClr>
                <a:schemeClr val="dk1"/>
              </a:buClr>
              <a:buSzPts val="1400"/>
              <a:buFont typeface="Merriweather Sans"/>
              <a:buChar char="‣"/>
              <a:defRPr sz="2000">
                <a:solidFill>
                  <a:schemeClr val="dk1"/>
                </a:solidFill>
              </a:defRPr>
            </a:lvl6pPr>
            <a:lvl7pPr indent="-317500" lvl="6" marL="3200400" rtl="0" algn="l">
              <a:lnSpc>
                <a:spcPct val="122400"/>
              </a:lnSpc>
              <a:spcBef>
                <a:spcPts val="0"/>
              </a:spcBef>
              <a:spcAft>
                <a:spcPts val="0"/>
              </a:spcAft>
              <a:buClr>
                <a:schemeClr val="dk1"/>
              </a:buClr>
              <a:buSzPts val="1400"/>
              <a:buFont typeface="Merriweather Sans"/>
              <a:buChar char="‣"/>
              <a:defRPr sz="2000">
                <a:solidFill>
                  <a:schemeClr val="dk1"/>
                </a:solidFill>
              </a:defRPr>
            </a:lvl7pPr>
            <a:lvl8pPr indent="-317500" lvl="7" marL="3657600" rtl="0" algn="l">
              <a:lnSpc>
                <a:spcPct val="122400"/>
              </a:lnSpc>
              <a:spcBef>
                <a:spcPts val="0"/>
              </a:spcBef>
              <a:spcAft>
                <a:spcPts val="0"/>
              </a:spcAft>
              <a:buClr>
                <a:schemeClr val="dk1"/>
              </a:buClr>
              <a:buSzPts val="1400"/>
              <a:buFont typeface="Merriweather Sans"/>
              <a:buChar char="‣"/>
              <a:defRPr sz="2000">
                <a:solidFill>
                  <a:schemeClr val="dk1"/>
                </a:solidFill>
              </a:defRPr>
            </a:lvl8pPr>
            <a:lvl9pPr indent="-317500" lvl="8" marL="4114800" rtl="0" algn="l">
              <a:lnSpc>
                <a:spcPct val="122400"/>
              </a:lnSpc>
              <a:spcBef>
                <a:spcPts val="0"/>
              </a:spcBef>
              <a:spcAft>
                <a:spcPts val="0"/>
              </a:spcAft>
              <a:buClr>
                <a:schemeClr val="dk1"/>
              </a:buClr>
              <a:buSzPts val="1400"/>
              <a:buFont typeface="Merriweather Sans"/>
              <a:buChar char="‣"/>
              <a:defRPr sz="2000">
                <a:solidFill>
                  <a:schemeClr val="dk1"/>
                </a:solidFill>
              </a:defRPr>
            </a:lvl9pPr>
          </a:lstStyle>
          <a:p/>
        </p:txBody>
      </p:sp>
      <p:sp>
        <p:nvSpPr>
          <p:cNvPr id="33" name="Shape 33"/>
          <p:cNvSpPr txBox="1"/>
          <p:nvPr>
            <p:ph idx="2" type="body"/>
          </p:nvPr>
        </p:nvSpPr>
        <p:spPr>
          <a:xfrm>
            <a:off x="371266" y="495300"/>
            <a:ext cx="6400800" cy="3048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SzPts val="1400"/>
              <a:buChar char="●"/>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4" name="Shape 34"/>
          <p:cNvSpPr txBox="1"/>
          <p:nvPr>
            <p:ph idx="12" type="sldNum"/>
          </p:nvPr>
        </p:nvSpPr>
        <p:spPr>
          <a:xfrm>
            <a:off x="8262938" y="458788"/>
            <a:ext cx="641400" cy="3414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239" name="Shape 239"/>
        <p:cNvGrpSpPr/>
        <p:nvPr/>
      </p:nvGrpSpPr>
      <p:grpSpPr>
        <a:xfrm>
          <a:off x="0" y="0"/>
          <a:ext cx="0" cy="0"/>
          <a:chOff x="0" y="0"/>
          <a:chExt cx="0" cy="0"/>
        </a:xfrm>
      </p:grpSpPr>
      <p:pic>
        <p:nvPicPr>
          <p:cNvPr id="240" name="Shape 240"/>
          <p:cNvPicPr preferRelativeResize="0"/>
          <p:nvPr/>
        </p:nvPicPr>
        <p:blipFill rotWithShape="1">
          <a:blip r:embed="rId2">
            <a:alphaModFix/>
          </a:blip>
          <a:srcRect b="0" l="0" r="0" t="0"/>
          <a:stretch/>
        </p:blipFill>
        <p:spPr>
          <a:xfrm>
            <a:off x="2386487" y="1119836"/>
            <a:ext cx="4580100" cy="3712500"/>
          </a:xfrm>
          <a:prstGeom prst="rect">
            <a:avLst/>
          </a:prstGeom>
          <a:noFill/>
          <a:ln>
            <a:noFill/>
          </a:ln>
        </p:spPr>
      </p:pic>
      <p:cxnSp>
        <p:nvCxnSpPr>
          <p:cNvPr id="241" name="Shape 241"/>
          <p:cNvCxnSpPr/>
          <p:nvPr/>
        </p:nvCxnSpPr>
        <p:spPr>
          <a:xfrm>
            <a:off x="457181" y="457200"/>
            <a:ext cx="8448600" cy="0"/>
          </a:xfrm>
          <a:prstGeom prst="straightConnector1">
            <a:avLst/>
          </a:prstGeom>
          <a:noFill/>
          <a:ln>
            <a:noFill/>
          </a:ln>
        </p:spPr>
      </p:cxnSp>
      <p:cxnSp>
        <p:nvCxnSpPr>
          <p:cNvPr id="242" name="Shape 242"/>
          <p:cNvCxnSpPr/>
          <p:nvPr/>
        </p:nvCxnSpPr>
        <p:spPr>
          <a:xfrm>
            <a:off x="457181" y="877824"/>
            <a:ext cx="8448600" cy="0"/>
          </a:xfrm>
          <a:prstGeom prst="straightConnector1">
            <a:avLst/>
          </a:prstGeom>
          <a:noFill/>
          <a:ln>
            <a:noFill/>
          </a:ln>
        </p:spPr>
      </p:cxnSp>
      <p:sp>
        <p:nvSpPr>
          <p:cNvPr id="243" name="Shape 243"/>
          <p:cNvSpPr txBox="1"/>
          <p:nvPr>
            <p:ph idx="1" type="body"/>
          </p:nvPr>
        </p:nvSpPr>
        <p:spPr>
          <a:xfrm>
            <a:off x="2596790" y="1298448"/>
            <a:ext cx="4196700" cy="2368200"/>
          </a:xfrm>
          <a:prstGeom prst="rect">
            <a:avLst/>
          </a:prstGeom>
          <a:noFill/>
          <a:ln>
            <a:noFill/>
          </a:ln>
        </p:spPr>
        <p:txBody>
          <a:bodyPr anchorCtr="0" anchor="ctr" bIns="65975" lIns="65975" spcFirstLastPara="1" rIns="65975" wrap="square" tIns="659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244" name="Shape 244"/>
        <p:cNvGrpSpPr/>
        <p:nvPr/>
      </p:nvGrpSpPr>
      <p:grpSpPr>
        <a:xfrm>
          <a:off x="0" y="0"/>
          <a:ext cx="0" cy="0"/>
          <a:chOff x="0" y="0"/>
          <a:chExt cx="0" cy="0"/>
        </a:xfrm>
      </p:grpSpPr>
      <p:pic>
        <p:nvPicPr>
          <p:cNvPr id="245" name="Shape 245"/>
          <p:cNvPicPr preferRelativeResize="0"/>
          <p:nvPr/>
        </p:nvPicPr>
        <p:blipFill rotWithShape="1">
          <a:blip r:embed="rId2">
            <a:alphaModFix/>
          </a:blip>
          <a:srcRect b="0" l="0" r="0" t="0"/>
          <a:stretch/>
        </p:blipFill>
        <p:spPr>
          <a:xfrm>
            <a:off x="2012169" y="1120425"/>
            <a:ext cx="5276700" cy="3692700"/>
          </a:xfrm>
          <a:prstGeom prst="rect">
            <a:avLst/>
          </a:prstGeom>
          <a:noFill/>
          <a:ln>
            <a:noFill/>
          </a:ln>
        </p:spPr>
      </p:pic>
      <p:cxnSp>
        <p:nvCxnSpPr>
          <p:cNvPr id="246" name="Shape 246"/>
          <p:cNvCxnSpPr/>
          <p:nvPr/>
        </p:nvCxnSpPr>
        <p:spPr>
          <a:xfrm>
            <a:off x="457181" y="457200"/>
            <a:ext cx="8448600" cy="0"/>
          </a:xfrm>
          <a:prstGeom prst="straightConnector1">
            <a:avLst/>
          </a:prstGeom>
          <a:noFill/>
          <a:ln>
            <a:noFill/>
          </a:ln>
        </p:spPr>
      </p:cxnSp>
      <p:cxnSp>
        <p:nvCxnSpPr>
          <p:cNvPr id="247" name="Shape 247"/>
          <p:cNvCxnSpPr/>
          <p:nvPr/>
        </p:nvCxnSpPr>
        <p:spPr>
          <a:xfrm>
            <a:off x="457181" y="877824"/>
            <a:ext cx="8448600" cy="0"/>
          </a:xfrm>
          <a:prstGeom prst="straightConnector1">
            <a:avLst/>
          </a:prstGeom>
          <a:noFill/>
          <a:ln>
            <a:noFill/>
          </a:ln>
        </p:spPr>
      </p:cxnSp>
      <p:sp>
        <p:nvSpPr>
          <p:cNvPr id="248" name="Shape 248"/>
          <p:cNvSpPr txBox="1"/>
          <p:nvPr>
            <p:ph idx="1" type="body"/>
          </p:nvPr>
        </p:nvSpPr>
        <p:spPr>
          <a:xfrm>
            <a:off x="2706514" y="1325880"/>
            <a:ext cx="3922500" cy="2441400"/>
          </a:xfrm>
          <a:prstGeom prst="rect">
            <a:avLst/>
          </a:prstGeom>
          <a:noFill/>
          <a:ln>
            <a:noFill/>
          </a:ln>
        </p:spPr>
        <p:txBody>
          <a:bodyPr anchorCtr="0" anchor="ctr" bIns="65975" lIns="65975" spcFirstLastPara="1" rIns="65975" wrap="square" tIns="659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249" name="Shape 249"/>
        <p:cNvGrpSpPr/>
        <p:nvPr/>
      </p:nvGrpSpPr>
      <p:grpSpPr>
        <a:xfrm>
          <a:off x="0" y="0"/>
          <a:ext cx="0" cy="0"/>
          <a:chOff x="0" y="0"/>
          <a:chExt cx="0" cy="0"/>
        </a:xfrm>
      </p:grpSpPr>
      <p:pic>
        <p:nvPicPr>
          <p:cNvPr id="250" name="Shape 250"/>
          <p:cNvPicPr preferRelativeResize="0"/>
          <p:nvPr/>
        </p:nvPicPr>
        <p:blipFill rotWithShape="1">
          <a:blip r:embed="rId2">
            <a:alphaModFix/>
          </a:blip>
          <a:srcRect b="0" l="0" r="0" t="0"/>
          <a:stretch/>
        </p:blipFill>
        <p:spPr>
          <a:xfrm>
            <a:off x="2258476" y="1088136"/>
            <a:ext cx="4928400" cy="3855000"/>
          </a:xfrm>
          <a:prstGeom prst="rect">
            <a:avLst/>
          </a:prstGeom>
          <a:noFill/>
          <a:ln>
            <a:noFill/>
          </a:ln>
        </p:spPr>
      </p:pic>
      <p:cxnSp>
        <p:nvCxnSpPr>
          <p:cNvPr id="251" name="Shape 251"/>
          <p:cNvCxnSpPr/>
          <p:nvPr/>
        </p:nvCxnSpPr>
        <p:spPr>
          <a:xfrm>
            <a:off x="457181" y="457200"/>
            <a:ext cx="8448600" cy="0"/>
          </a:xfrm>
          <a:prstGeom prst="straightConnector1">
            <a:avLst/>
          </a:prstGeom>
          <a:noFill/>
          <a:ln>
            <a:noFill/>
          </a:ln>
        </p:spPr>
      </p:cxnSp>
      <p:cxnSp>
        <p:nvCxnSpPr>
          <p:cNvPr id="252" name="Shape 252"/>
          <p:cNvCxnSpPr/>
          <p:nvPr/>
        </p:nvCxnSpPr>
        <p:spPr>
          <a:xfrm>
            <a:off x="457181" y="877824"/>
            <a:ext cx="8448600" cy="0"/>
          </a:xfrm>
          <a:prstGeom prst="straightConnector1">
            <a:avLst/>
          </a:prstGeom>
          <a:noFill/>
          <a:ln>
            <a:noFill/>
          </a:ln>
        </p:spPr>
      </p:cxnSp>
      <p:sp>
        <p:nvSpPr>
          <p:cNvPr id="253" name="Shape 253"/>
          <p:cNvSpPr txBox="1"/>
          <p:nvPr>
            <p:ph idx="1" type="body"/>
          </p:nvPr>
        </p:nvSpPr>
        <p:spPr>
          <a:xfrm>
            <a:off x="2752232" y="1508760"/>
            <a:ext cx="3913500" cy="2943900"/>
          </a:xfrm>
          <a:prstGeom prst="rect">
            <a:avLst/>
          </a:prstGeom>
          <a:noFill/>
          <a:ln>
            <a:noFill/>
          </a:ln>
        </p:spPr>
        <p:txBody>
          <a:bodyPr anchorCtr="0" anchor="ctr" bIns="65975" lIns="65975" spcFirstLastPara="1" rIns="65975" wrap="square" tIns="659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254" name="Shape 254"/>
        <p:cNvGrpSpPr/>
        <p:nvPr/>
      </p:nvGrpSpPr>
      <p:grpSpPr>
        <a:xfrm>
          <a:off x="0" y="0"/>
          <a:ext cx="0" cy="0"/>
          <a:chOff x="0" y="0"/>
          <a:chExt cx="0" cy="0"/>
        </a:xfrm>
      </p:grpSpPr>
      <p:pic>
        <p:nvPicPr>
          <p:cNvPr id="255" name="Shape 255"/>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256" name="Shape 256"/>
          <p:cNvPicPr preferRelativeResize="0"/>
          <p:nvPr/>
        </p:nvPicPr>
        <p:blipFill rotWithShape="1">
          <a:blip r:embed="rId3">
            <a:alphaModFix/>
          </a:blip>
          <a:srcRect b="0" l="0" r="0" t="0"/>
          <a:stretch/>
        </p:blipFill>
        <p:spPr>
          <a:xfrm>
            <a:off x="3364855" y="987552"/>
            <a:ext cx="2661000" cy="3970500"/>
          </a:xfrm>
          <a:prstGeom prst="rect">
            <a:avLst/>
          </a:prstGeom>
          <a:noFill/>
          <a:ln>
            <a:noFill/>
          </a:ln>
        </p:spPr>
      </p:pic>
      <p:pic>
        <p:nvPicPr>
          <p:cNvPr id="257" name="Shape 257"/>
          <p:cNvPicPr preferRelativeResize="0"/>
          <p:nvPr/>
        </p:nvPicPr>
        <p:blipFill rotWithShape="1">
          <a:blip r:embed="rId4">
            <a:alphaModFix/>
          </a:blip>
          <a:srcRect b="0" l="0" r="0" t="0"/>
          <a:stretch/>
        </p:blipFill>
        <p:spPr>
          <a:xfrm>
            <a:off x="6126231" y="978408"/>
            <a:ext cx="2148900" cy="3930900"/>
          </a:xfrm>
          <a:prstGeom prst="rect">
            <a:avLst/>
          </a:prstGeom>
          <a:noFill/>
          <a:ln>
            <a:noFill/>
          </a:ln>
        </p:spPr>
      </p:pic>
      <p:cxnSp>
        <p:nvCxnSpPr>
          <p:cNvPr id="258" name="Shape 258"/>
          <p:cNvCxnSpPr/>
          <p:nvPr/>
        </p:nvCxnSpPr>
        <p:spPr>
          <a:xfrm>
            <a:off x="457181" y="457200"/>
            <a:ext cx="8448600" cy="0"/>
          </a:xfrm>
          <a:prstGeom prst="straightConnector1">
            <a:avLst/>
          </a:prstGeom>
          <a:noFill/>
          <a:ln>
            <a:noFill/>
          </a:ln>
        </p:spPr>
      </p:cxnSp>
      <p:cxnSp>
        <p:nvCxnSpPr>
          <p:cNvPr id="259" name="Shape 259"/>
          <p:cNvCxnSpPr/>
          <p:nvPr/>
        </p:nvCxnSpPr>
        <p:spPr>
          <a:xfrm>
            <a:off x="457181" y="877824"/>
            <a:ext cx="8448600" cy="0"/>
          </a:xfrm>
          <a:prstGeom prst="straightConnector1">
            <a:avLst/>
          </a:prstGeom>
          <a:noFill/>
          <a:ln>
            <a:noFill/>
          </a:ln>
        </p:spPr>
      </p:cxnSp>
      <p:sp>
        <p:nvSpPr>
          <p:cNvPr id="260" name="Shape 260"/>
          <p:cNvSpPr/>
          <p:nvPr/>
        </p:nvSpPr>
        <p:spPr>
          <a:xfrm>
            <a:off x="4068914" y="2761488"/>
            <a:ext cx="1229700" cy="183000"/>
          </a:xfrm>
          <a:prstGeom prst="rect">
            <a:avLst/>
          </a:prstGeom>
          <a:noFill/>
          <a:ln>
            <a:noFill/>
          </a:ln>
        </p:spPr>
        <p:txBody>
          <a:bodyPr anchorCtr="0" anchor="t" bIns="27500" lIns="27500" spcFirstLastPara="1" rIns="27500" wrap="square" tIns="27500">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261" name="Shape 261"/>
          <p:cNvSpPr/>
          <p:nvPr/>
        </p:nvSpPr>
        <p:spPr>
          <a:xfrm>
            <a:off x="6610843" y="2761488"/>
            <a:ext cx="1229700" cy="183000"/>
          </a:xfrm>
          <a:prstGeom prst="rect">
            <a:avLst/>
          </a:prstGeom>
          <a:noFill/>
          <a:ln>
            <a:noFill/>
          </a:ln>
        </p:spPr>
        <p:txBody>
          <a:bodyPr anchorCtr="0" anchor="t" bIns="27500" lIns="27500" spcFirstLastPara="1" rIns="27500" wrap="square" tIns="27500">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262" name="Shape 262"/>
          <p:cNvSpPr txBox="1"/>
          <p:nvPr>
            <p:ph idx="1" type="body"/>
          </p:nvPr>
        </p:nvSpPr>
        <p:spPr>
          <a:xfrm>
            <a:off x="1325826" y="1426464"/>
            <a:ext cx="1664100" cy="2853000"/>
          </a:xfrm>
          <a:prstGeom prst="rect">
            <a:avLst/>
          </a:prstGeom>
          <a:noFill/>
          <a:ln>
            <a:noFill/>
          </a:ln>
        </p:spPr>
        <p:txBody>
          <a:bodyPr anchorCtr="0" anchor="ctr" bIns="65975" lIns="65975" spcFirstLastPara="1" rIns="65975" wrap="square" tIns="659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263" name="Shape 263"/>
        <p:cNvGrpSpPr/>
        <p:nvPr/>
      </p:nvGrpSpPr>
      <p:grpSpPr>
        <a:xfrm>
          <a:off x="0" y="0"/>
          <a:ext cx="0" cy="0"/>
          <a:chOff x="0" y="0"/>
          <a:chExt cx="0" cy="0"/>
        </a:xfrm>
      </p:grpSpPr>
      <p:cxnSp>
        <p:nvCxnSpPr>
          <p:cNvPr id="264" name="Shape 264"/>
          <p:cNvCxnSpPr/>
          <p:nvPr/>
        </p:nvCxnSpPr>
        <p:spPr>
          <a:xfrm>
            <a:off x="457181" y="457200"/>
            <a:ext cx="8448600" cy="0"/>
          </a:xfrm>
          <a:prstGeom prst="straightConnector1">
            <a:avLst/>
          </a:prstGeom>
          <a:noFill/>
          <a:ln>
            <a:noFill/>
          </a:ln>
        </p:spPr>
      </p:cxnSp>
      <p:cxnSp>
        <p:nvCxnSpPr>
          <p:cNvPr id="265" name="Shape 265"/>
          <p:cNvCxnSpPr/>
          <p:nvPr/>
        </p:nvCxnSpPr>
        <p:spPr>
          <a:xfrm>
            <a:off x="457181" y="877824"/>
            <a:ext cx="8448600" cy="0"/>
          </a:xfrm>
          <a:prstGeom prst="straightConnector1">
            <a:avLst/>
          </a:prstGeom>
          <a:noFill/>
          <a:ln>
            <a:noFill/>
          </a:ln>
        </p:spPr>
      </p:cxnSp>
      <p:sp>
        <p:nvSpPr>
          <p:cNvPr id="266" name="Shape 266"/>
          <p:cNvSpPr/>
          <p:nvPr/>
        </p:nvSpPr>
        <p:spPr>
          <a:xfrm>
            <a:off x="472176" y="1661562"/>
            <a:ext cx="21597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975" lIns="65975" spcFirstLastPara="1" rIns="65975" wrap="square" tIns="65975">
            <a:noAutofit/>
          </a:bodyPr>
          <a:lstStyle/>
          <a:p>
            <a:pPr indent="0" lvl="0" marL="0">
              <a:spcBef>
                <a:spcPts val="0"/>
              </a:spcBef>
              <a:spcAft>
                <a:spcPts val="0"/>
              </a:spcAft>
              <a:buNone/>
            </a:pPr>
            <a:r>
              <a:t/>
            </a:r>
            <a:endParaRPr/>
          </a:p>
        </p:txBody>
      </p:sp>
      <p:sp>
        <p:nvSpPr>
          <p:cNvPr id="267" name="Shape 267"/>
          <p:cNvSpPr/>
          <p:nvPr/>
        </p:nvSpPr>
        <p:spPr>
          <a:xfrm>
            <a:off x="3158100" y="1658410"/>
            <a:ext cx="21597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975" lIns="65975" spcFirstLastPara="1" rIns="65975" wrap="square" tIns="65975">
            <a:noAutofit/>
          </a:bodyPr>
          <a:lstStyle/>
          <a:p>
            <a:pPr indent="0" lvl="0" marL="0">
              <a:spcBef>
                <a:spcPts val="0"/>
              </a:spcBef>
              <a:spcAft>
                <a:spcPts val="0"/>
              </a:spcAft>
              <a:buNone/>
            </a:pPr>
            <a:r>
              <a:t/>
            </a:r>
            <a:endParaRPr/>
          </a:p>
        </p:txBody>
      </p:sp>
      <p:sp>
        <p:nvSpPr>
          <p:cNvPr id="268" name="Shape 268"/>
          <p:cNvSpPr/>
          <p:nvPr/>
        </p:nvSpPr>
        <p:spPr>
          <a:xfrm>
            <a:off x="5334265" y="1745086"/>
            <a:ext cx="21597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975" lIns="65975" spcFirstLastPara="1" rIns="65975" wrap="square" tIns="65975">
            <a:noAutofit/>
          </a:bodyPr>
          <a:lstStyle/>
          <a:p>
            <a:pPr indent="0" lvl="0" marL="0">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269" name="Shape 269"/>
        <p:cNvGrpSpPr/>
        <p:nvPr/>
      </p:nvGrpSpPr>
      <p:grpSpPr>
        <a:xfrm>
          <a:off x="0" y="0"/>
          <a:ext cx="0" cy="0"/>
          <a:chOff x="0" y="0"/>
          <a:chExt cx="0" cy="0"/>
        </a:xfrm>
      </p:grpSpPr>
      <p:cxnSp>
        <p:nvCxnSpPr>
          <p:cNvPr id="270" name="Shape 270"/>
          <p:cNvCxnSpPr/>
          <p:nvPr/>
        </p:nvCxnSpPr>
        <p:spPr>
          <a:xfrm>
            <a:off x="457181" y="457200"/>
            <a:ext cx="8448600" cy="0"/>
          </a:xfrm>
          <a:prstGeom prst="straightConnector1">
            <a:avLst/>
          </a:prstGeom>
          <a:noFill/>
          <a:ln>
            <a:noFill/>
          </a:ln>
        </p:spPr>
      </p:cxnSp>
      <p:cxnSp>
        <p:nvCxnSpPr>
          <p:cNvPr id="271" name="Shape 271"/>
          <p:cNvCxnSpPr/>
          <p:nvPr/>
        </p:nvCxnSpPr>
        <p:spPr>
          <a:xfrm>
            <a:off x="457181" y="877824"/>
            <a:ext cx="8448600" cy="0"/>
          </a:xfrm>
          <a:prstGeom prst="straightConnector1">
            <a:avLst/>
          </a:prstGeom>
          <a:noFill/>
          <a:ln>
            <a:noFill/>
          </a:ln>
        </p:spPr>
      </p:cxnSp>
      <p:grpSp>
        <p:nvGrpSpPr>
          <p:cNvPr id="272" name="Shape 272"/>
          <p:cNvGrpSpPr/>
          <p:nvPr/>
        </p:nvGrpSpPr>
        <p:grpSpPr>
          <a:xfrm>
            <a:off x="457181" y="1316736"/>
            <a:ext cx="914201" cy="914328"/>
            <a:chOff x="0" y="0"/>
            <a:chExt cx="1269900" cy="1269900"/>
          </a:xfrm>
        </p:grpSpPr>
        <p:pic>
          <p:nvPicPr>
            <p:cNvPr id="273" name="Shape 273"/>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274" name="Shape 274"/>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000000"/>
                  </a:solidFill>
                  <a:latin typeface="Arial"/>
                  <a:ea typeface="Arial"/>
                  <a:cs typeface="Arial"/>
                  <a:sym typeface="Arial"/>
                </a:rPr>
                <a:t>INSERT STICKER</a:t>
              </a:r>
              <a:br>
                <a:rPr b="1" i="0" lang="en-US" sz="1300" u="none" cap="none" strike="noStrike">
                  <a:solidFill>
                    <a:srgbClr val="000000"/>
                  </a:solidFill>
                  <a:latin typeface="Arial"/>
                  <a:ea typeface="Arial"/>
                  <a:cs typeface="Arial"/>
                  <a:sym typeface="Arial"/>
                </a:rPr>
              </a:br>
              <a:r>
                <a:rPr b="1" i="0" lang="en-US" sz="1300" u="none" cap="none" strike="noStrike">
                  <a:solidFill>
                    <a:srgbClr val="000000"/>
                  </a:solidFill>
                  <a:latin typeface="Arial"/>
                  <a:ea typeface="Arial"/>
                  <a:cs typeface="Arial"/>
                  <a:sym typeface="Arial"/>
                </a:rPr>
                <a:t>TEXT</a:t>
              </a:r>
              <a:endParaRPr sz="1000"/>
            </a:p>
          </p:txBody>
        </p:sp>
      </p:grpSp>
      <p:grpSp>
        <p:nvGrpSpPr>
          <p:cNvPr id="275" name="Shape 275"/>
          <p:cNvGrpSpPr/>
          <p:nvPr/>
        </p:nvGrpSpPr>
        <p:grpSpPr>
          <a:xfrm>
            <a:off x="1554417" y="1316736"/>
            <a:ext cx="914201" cy="914328"/>
            <a:chOff x="0" y="0"/>
            <a:chExt cx="1269900" cy="1269900"/>
          </a:xfrm>
        </p:grpSpPr>
        <p:pic>
          <p:nvPicPr>
            <p:cNvPr id="276" name="Shape 276"/>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277" name="Shape 277"/>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278" name="Shape 278"/>
          <p:cNvGrpSpPr/>
          <p:nvPr/>
        </p:nvGrpSpPr>
        <p:grpSpPr>
          <a:xfrm>
            <a:off x="457181" y="2404872"/>
            <a:ext cx="914201" cy="914328"/>
            <a:chOff x="0" y="0"/>
            <a:chExt cx="1269900" cy="1269900"/>
          </a:xfrm>
        </p:grpSpPr>
        <p:pic>
          <p:nvPicPr>
            <p:cNvPr id="279" name="Shape 279"/>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280" name="Shape 280"/>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281" name="Shape 281"/>
          <p:cNvGrpSpPr/>
          <p:nvPr/>
        </p:nvGrpSpPr>
        <p:grpSpPr>
          <a:xfrm>
            <a:off x="1554417" y="2404872"/>
            <a:ext cx="914201" cy="914328"/>
            <a:chOff x="0" y="0"/>
            <a:chExt cx="1269900" cy="1269900"/>
          </a:xfrm>
        </p:grpSpPr>
        <p:pic>
          <p:nvPicPr>
            <p:cNvPr id="282" name="Shape 282"/>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283" name="Shape 283"/>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284" name="Shape 284"/>
          <p:cNvGrpSpPr/>
          <p:nvPr/>
        </p:nvGrpSpPr>
        <p:grpSpPr>
          <a:xfrm>
            <a:off x="457181" y="3511296"/>
            <a:ext cx="914201" cy="914328"/>
            <a:chOff x="0" y="0"/>
            <a:chExt cx="1269900" cy="1269900"/>
          </a:xfrm>
        </p:grpSpPr>
        <p:pic>
          <p:nvPicPr>
            <p:cNvPr id="285" name="Shape 285"/>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286" name="Shape 286"/>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287" name="Shape 287"/>
          <p:cNvGrpSpPr/>
          <p:nvPr/>
        </p:nvGrpSpPr>
        <p:grpSpPr>
          <a:xfrm>
            <a:off x="1554417" y="3511296"/>
            <a:ext cx="914201" cy="914328"/>
            <a:chOff x="0" y="0"/>
            <a:chExt cx="1269900" cy="1269900"/>
          </a:xfrm>
        </p:grpSpPr>
        <p:pic>
          <p:nvPicPr>
            <p:cNvPr id="288" name="Shape 288"/>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289" name="Shape 289"/>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sp>
        <p:nvSpPr>
          <p:cNvPr id="290" name="Shape 290"/>
          <p:cNvSpPr/>
          <p:nvPr/>
        </p:nvSpPr>
        <p:spPr>
          <a:xfrm>
            <a:off x="6329105" y="1316736"/>
            <a:ext cx="2329884" cy="146307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201675" lIns="201675" spcFirstLastPara="1" rIns="201675" wrap="square" tIns="201675">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291" name="Shape 291"/>
          <p:cNvGrpSpPr/>
          <p:nvPr/>
        </p:nvGrpSpPr>
        <p:grpSpPr>
          <a:xfrm>
            <a:off x="2916816" y="1316735"/>
            <a:ext cx="1462765" cy="1462968"/>
            <a:chOff x="0" y="0"/>
            <a:chExt cx="2031900" cy="2031900"/>
          </a:xfrm>
        </p:grpSpPr>
        <p:pic>
          <p:nvPicPr>
            <p:cNvPr id="292" name="Shape 292"/>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293" name="Shape 293"/>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000000"/>
                  </a:solidFill>
                  <a:latin typeface="Arial"/>
                  <a:ea typeface="Arial"/>
                  <a:cs typeface="Arial"/>
                  <a:sym typeface="Arial"/>
                </a:rPr>
                <a:t>INSERT TERM</a:t>
              </a:r>
              <a:endParaRPr sz="1000"/>
            </a:p>
          </p:txBody>
        </p:sp>
        <p:sp>
          <p:nvSpPr>
            <p:cNvPr id="294" name="Shape 294"/>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295" name="Shape 295"/>
          <p:cNvGrpSpPr/>
          <p:nvPr/>
        </p:nvGrpSpPr>
        <p:grpSpPr>
          <a:xfrm>
            <a:off x="4580957" y="1316735"/>
            <a:ext cx="1462765" cy="1462968"/>
            <a:chOff x="0" y="0"/>
            <a:chExt cx="2031900" cy="2031900"/>
          </a:xfrm>
        </p:grpSpPr>
        <p:pic>
          <p:nvPicPr>
            <p:cNvPr id="296" name="Shape 296"/>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297" name="Shape 297"/>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298" name="Shape 298"/>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299" name="Shape 299"/>
          <p:cNvGrpSpPr/>
          <p:nvPr/>
        </p:nvGrpSpPr>
        <p:grpSpPr>
          <a:xfrm>
            <a:off x="2916816" y="2962655"/>
            <a:ext cx="1462765" cy="1462968"/>
            <a:chOff x="0" y="0"/>
            <a:chExt cx="2031900" cy="2031900"/>
          </a:xfrm>
        </p:grpSpPr>
        <p:pic>
          <p:nvPicPr>
            <p:cNvPr id="300" name="Shape 300"/>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301" name="Shape 301"/>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302" name="Shape 302"/>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303" name="Shape 303"/>
          <p:cNvGrpSpPr/>
          <p:nvPr/>
        </p:nvGrpSpPr>
        <p:grpSpPr>
          <a:xfrm>
            <a:off x="4580957" y="2962655"/>
            <a:ext cx="1462765" cy="1462968"/>
            <a:chOff x="0" y="0"/>
            <a:chExt cx="2031900" cy="2031900"/>
          </a:xfrm>
        </p:grpSpPr>
        <p:pic>
          <p:nvPicPr>
            <p:cNvPr id="304" name="Shape 304"/>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305" name="Shape 305"/>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306" name="Shape 306"/>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307" name="Shape 307"/>
          <p:cNvSpPr/>
          <p:nvPr/>
        </p:nvSpPr>
        <p:spPr>
          <a:xfrm>
            <a:off x="6329105" y="2962656"/>
            <a:ext cx="2329884" cy="146307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201675" lIns="201675" spcFirstLastPara="1" rIns="201675" wrap="square" tIns="201675">
            <a:noAutofit/>
          </a:bodyPr>
          <a:lstStyle/>
          <a:p>
            <a:pPr indent="0" lvl="0" marL="0" marR="0" rtl="0" algn="l">
              <a:lnSpc>
                <a:spcPct val="133333"/>
              </a:lnSpc>
              <a:spcBef>
                <a:spcPts val="0"/>
              </a:spcBef>
              <a:spcAft>
                <a:spcPts val="0"/>
              </a:spcAft>
              <a:buNone/>
            </a:pPr>
            <a:r>
              <a:rPr b="0" i="0" lang="en-US"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308" name="Shape 308"/>
        <p:cNvGrpSpPr/>
        <p:nvPr/>
      </p:nvGrpSpPr>
      <p:grpSpPr>
        <a:xfrm>
          <a:off x="0" y="0"/>
          <a:ext cx="0" cy="0"/>
          <a:chOff x="0" y="0"/>
          <a:chExt cx="0" cy="0"/>
        </a:xfrm>
      </p:grpSpPr>
      <p:cxnSp>
        <p:nvCxnSpPr>
          <p:cNvPr id="309" name="Shape 309"/>
          <p:cNvCxnSpPr/>
          <p:nvPr/>
        </p:nvCxnSpPr>
        <p:spPr>
          <a:xfrm>
            <a:off x="457181" y="457200"/>
            <a:ext cx="8448600" cy="0"/>
          </a:xfrm>
          <a:prstGeom prst="straightConnector1">
            <a:avLst/>
          </a:prstGeom>
          <a:noFill/>
          <a:ln>
            <a:noFill/>
          </a:ln>
        </p:spPr>
      </p:cxnSp>
      <p:cxnSp>
        <p:nvCxnSpPr>
          <p:cNvPr id="310" name="Shape 310"/>
          <p:cNvCxnSpPr/>
          <p:nvPr/>
        </p:nvCxnSpPr>
        <p:spPr>
          <a:xfrm>
            <a:off x="457181" y="877824"/>
            <a:ext cx="8448600" cy="0"/>
          </a:xfrm>
          <a:prstGeom prst="straightConnector1">
            <a:avLst/>
          </a:prstGeom>
          <a:noFill/>
          <a:ln>
            <a:noFill/>
          </a:ln>
        </p:spPr>
      </p:cxnSp>
      <p:grpSp>
        <p:nvGrpSpPr>
          <p:cNvPr id="311" name="Shape 311"/>
          <p:cNvGrpSpPr/>
          <p:nvPr/>
        </p:nvGrpSpPr>
        <p:grpSpPr>
          <a:xfrm>
            <a:off x="996655" y="2253996"/>
            <a:ext cx="914201" cy="914328"/>
            <a:chOff x="0" y="0"/>
            <a:chExt cx="1269900" cy="1269900"/>
          </a:xfrm>
        </p:grpSpPr>
        <p:pic>
          <p:nvPicPr>
            <p:cNvPr id="312" name="Shape 312"/>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313" name="Shape 313"/>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EXERCISE</a:t>
              </a:r>
              <a:endParaRPr sz="1000"/>
            </a:p>
          </p:txBody>
        </p:sp>
      </p:grpSp>
      <p:cxnSp>
        <p:nvCxnSpPr>
          <p:cNvPr id="314" name="Shape 314"/>
          <p:cNvCxnSpPr/>
          <p:nvPr/>
        </p:nvCxnSpPr>
        <p:spPr>
          <a:xfrm flipH="1" rot="10800000">
            <a:off x="2816237" y="2335162"/>
            <a:ext cx="2689500" cy="300"/>
          </a:xfrm>
          <a:prstGeom prst="straightConnector1">
            <a:avLst/>
          </a:prstGeom>
          <a:noFill/>
          <a:ln>
            <a:noFill/>
          </a:ln>
        </p:spPr>
      </p:cxnSp>
      <p:cxnSp>
        <p:nvCxnSpPr>
          <p:cNvPr id="315" name="Shape 315"/>
          <p:cNvCxnSpPr/>
          <p:nvPr/>
        </p:nvCxnSpPr>
        <p:spPr>
          <a:xfrm flipH="1" rot="10800000">
            <a:off x="2816237" y="3874462"/>
            <a:ext cx="2689500" cy="300"/>
          </a:xfrm>
          <a:prstGeom prst="straightConnector1">
            <a:avLst/>
          </a:prstGeom>
          <a:noFill/>
          <a:ln>
            <a:noFill/>
          </a:ln>
        </p:spPr>
      </p:cxnSp>
      <p:sp>
        <p:nvSpPr>
          <p:cNvPr id="316" name="Shape 316"/>
          <p:cNvSpPr/>
          <p:nvPr/>
        </p:nvSpPr>
        <p:spPr>
          <a:xfrm>
            <a:off x="2816237" y="2152581"/>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TIMING</a:t>
            </a:r>
            <a:endParaRPr sz="1000"/>
          </a:p>
        </p:txBody>
      </p:sp>
      <p:sp>
        <p:nvSpPr>
          <p:cNvPr id="317" name="Shape 317"/>
          <p:cNvSpPr/>
          <p:nvPr/>
        </p:nvSpPr>
        <p:spPr>
          <a:xfrm>
            <a:off x="2816237" y="3682738"/>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DELIVERABLE</a:t>
            </a:r>
            <a:endParaRPr sz="1000"/>
          </a:p>
        </p:txBody>
      </p:sp>
      <p:cxnSp>
        <p:nvCxnSpPr>
          <p:cNvPr id="318" name="Shape 318"/>
          <p:cNvCxnSpPr/>
          <p:nvPr/>
        </p:nvCxnSpPr>
        <p:spPr>
          <a:xfrm flipH="1" rot="10800000">
            <a:off x="2816237" y="1600476"/>
            <a:ext cx="2689500" cy="300"/>
          </a:xfrm>
          <a:prstGeom prst="straightConnector1">
            <a:avLst/>
          </a:prstGeom>
          <a:noFill/>
          <a:ln>
            <a:noFill/>
          </a:ln>
        </p:spPr>
      </p:cxnSp>
      <p:sp>
        <p:nvSpPr>
          <p:cNvPr id="319" name="Shape 319"/>
          <p:cNvSpPr/>
          <p:nvPr/>
        </p:nvSpPr>
        <p:spPr>
          <a:xfrm>
            <a:off x="2816237" y="1417895"/>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OBJECTIVE(S)</a:t>
            </a:r>
            <a:endParaRPr sz="1000"/>
          </a:p>
        </p:txBody>
      </p:sp>
      <p:cxnSp>
        <p:nvCxnSpPr>
          <p:cNvPr id="320" name="Shape 320"/>
          <p:cNvCxnSpPr/>
          <p:nvPr/>
        </p:nvCxnSpPr>
        <p:spPr>
          <a:xfrm rot="10800000">
            <a:off x="2322481" y="1298679"/>
            <a:ext cx="0" cy="31899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321" name="Shape 321"/>
        <p:cNvGrpSpPr/>
        <p:nvPr/>
      </p:nvGrpSpPr>
      <p:grpSpPr>
        <a:xfrm>
          <a:off x="0" y="0"/>
          <a:ext cx="0" cy="0"/>
          <a:chOff x="0" y="0"/>
          <a:chExt cx="0" cy="0"/>
        </a:xfrm>
      </p:grpSpPr>
      <p:cxnSp>
        <p:nvCxnSpPr>
          <p:cNvPr id="322" name="Shape 322"/>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323" name="Shape 323"/>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324" name="Shape 324"/>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325" name="Shape 325"/>
        <p:cNvGrpSpPr/>
        <p:nvPr/>
      </p:nvGrpSpPr>
      <p:grpSpPr>
        <a:xfrm>
          <a:off x="0" y="0"/>
          <a:ext cx="0" cy="0"/>
          <a:chOff x="0" y="0"/>
          <a:chExt cx="0" cy="0"/>
        </a:xfrm>
      </p:grpSpPr>
      <p:cxnSp>
        <p:nvCxnSpPr>
          <p:cNvPr id="326" name="Shape 326"/>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327" name="Shape 327"/>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328" name="Shape 328"/>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329" name="Shape 32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o Slide">
  <p:cSld name="Bio Slide">
    <p:spTree>
      <p:nvGrpSpPr>
        <p:cNvPr id="35" name="Shape 35"/>
        <p:cNvGrpSpPr/>
        <p:nvPr/>
      </p:nvGrpSpPr>
      <p:grpSpPr>
        <a:xfrm>
          <a:off x="0" y="0"/>
          <a:ext cx="0" cy="0"/>
          <a:chOff x="0" y="0"/>
          <a:chExt cx="0" cy="0"/>
        </a:xfrm>
      </p:grpSpPr>
      <p:sp>
        <p:nvSpPr>
          <p:cNvPr id="36" name="Shape 36"/>
          <p:cNvSpPr txBox="1"/>
          <p:nvPr>
            <p:ph type="ctrTitle"/>
          </p:nvPr>
        </p:nvSpPr>
        <p:spPr>
          <a:xfrm>
            <a:off x="442982" y="1066788"/>
            <a:ext cx="4924500" cy="1127100"/>
          </a:xfrm>
          <a:prstGeom prst="rect">
            <a:avLst/>
          </a:prstGeom>
          <a:noFill/>
          <a:ln>
            <a:noFill/>
          </a:ln>
        </p:spPr>
        <p:txBody>
          <a:bodyPr anchorCtr="0" anchor="t" bIns="91425" lIns="91425" spcFirstLastPara="1" rIns="91425" wrap="square" tIns="91425"/>
          <a:lstStyle>
            <a:lvl1pPr indent="-88900" lvl="0" marL="0" marR="0" rtl="0" algn="l">
              <a:lnSpc>
                <a:spcPct val="92282"/>
              </a:lnSpc>
              <a:spcBef>
                <a:spcPts val="0"/>
              </a:spcBef>
              <a:spcAft>
                <a:spcPts val="0"/>
              </a:spcAft>
              <a:buSzPts val="1400"/>
              <a:buChar char="●"/>
              <a:defRPr b="1" i="0" sz="3900" u="none" cap="none" strike="noStrike">
                <a:solidFill>
                  <a:schemeClr val="dk1"/>
                </a:solidFill>
                <a:latin typeface="Arial"/>
                <a:ea typeface="Arial"/>
                <a:cs typeface="Arial"/>
                <a:sym typeface="Arial"/>
              </a:defRPr>
            </a:lvl1pPr>
            <a:lvl2pPr indent="-88900" lvl="1"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2pPr>
            <a:lvl3pPr indent="-88900" lvl="2"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3pPr>
            <a:lvl4pPr indent="-88900" lvl="3"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4pPr>
            <a:lvl5pPr indent="-88900" lvl="4"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5pPr>
            <a:lvl6pPr indent="-100538" lvl="5" marL="329138"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6pPr>
            <a:lvl7pPr indent="-99476" lvl="6" marL="658276"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7pPr>
            <a:lvl8pPr indent="-98414" lvl="7" marL="987414"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8pPr>
            <a:lvl9pPr indent="-97353" lvl="8" marL="1316553"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9pPr>
          </a:lstStyle>
          <a:p/>
        </p:txBody>
      </p:sp>
      <p:sp>
        <p:nvSpPr>
          <p:cNvPr id="37" name="Shape 37"/>
          <p:cNvSpPr txBox="1"/>
          <p:nvPr>
            <p:ph idx="1" type="subTitle"/>
          </p:nvPr>
        </p:nvSpPr>
        <p:spPr>
          <a:xfrm>
            <a:off x="457182" y="2072196"/>
            <a:ext cx="5748300" cy="1343100"/>
          </a:xfrm>
          <a:prstGeom prst="rect">
            <a:avLst/>
          </a:prstGeom>
          <a:noFill/>
          <a:ln>
            <a:noFill/>
          </a:ln>
        </p:spPr>
        <p:txBody>
          <a:bodyPr anchorCtr="0" anchor="t" bIns="91425" lIns="91425" spcFirstLastPara="1" rIns="91425" wrap="square" tIns="91425"/>
          <a:lstStyle>
            <a:lvl1pPr indent="-175895" lvl="0" marL="174625" marR="0" rtl="0" algn="l">
              <a:lnSpc>
                <a:spcPct val="122500"/>
              </a:lnSpc>
              <a:spcBef>
                <a:spcPts val="0"/>
              </a:spcBef>
              <a:spcAft>
                <a:spcPts val="0"/>
              </a:spcAft>
              <a:buClr>
                <a:schemeClr val="dk1"/>
              </a:buClr>
              <a:buSzPts val="1400"/>
              <a:buFont typeface="Merriweather Sans"/>
              <a:buChar char="‣"/>
              <a:defRPr b="0" i="0" sz="2000" u="none" cap="none" strike="noStrike">
                <a:solidFill>
                  <a:schemeClr val="dk1"/>
                </a:solidFill>
                <a:latin typeface="Arial"/>
                <a:ea typeface="Arial"/>
                <a:cs typeface="Arial"/>
                <a:sym typeface="Arial"/>
              </a:defRPr>
            </a:lvl1pPr>
            <a:lvl2pPr indent="-11638" lvl="1" marL="329138"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2pPr>
            <a:lvl3pPr indent="-10576" lvl="2" marL="658276"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3pPr>
            <a:lvl4pPr indent="-9514" lvl="3" marL="987414"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4pPr>
            <a:lvl5pPr indent="-8453" lvl="4" marL="1316553"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5pPr>
            <a:lvl6pPr indent="-7391" lvl="5" marL="1645691"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6pPr>
            <a:lvl7pPr indent="-6329" lvl="6" marL="1974829"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7pPr>
            <a:lvl8pPr indent="-5267" lvl="7" marL="2303968"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8pPr>
            <a:lvl9pPr indent="-4206" lvl="8" marL="2633106"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9pPr>
          </a:lstStyle>
          <a:p/>
        </p:txBody>
      </p:sp>
      <p:sp>
        <p:nvSpPr>
          <p:cNvPr id="38" name="Shape 38"/>
          <p:cNvSpPr txBox="1"/>
          <p:nvPr>
            <p:ph idx="2" type="body"/>
          </p:nvPr>
        </p:nvSpPr>
        <p:spPr>
          <a:xfrm>
            <a:off x="371266" y="495300"/>
            <a:ext cx="6400800" cy="304800"/>
          </a:xfrm>
          <a:prstGeom prst="rect">
            <a:avLst/>
          </a:prstGeom>
          <a:noFill/>
          <a:ln>
            <a:noFill/>
          </a:ln>
        </p:spPr>
        <p:txBody>
          <a:bodyPr anchorCtr="0" anchor="t" bIns="91425" lIns="91425" spcFirstLastPara="1" rIns="91425" wrap="square" tIns="91425"/>
          <a:lstStyle>
            <a:lvl1pPr indent="-228600" lvl="0" marL="457200" rtl="0">
              <a:spcBef>
                <a:spcPts val="0"/>
              </a:spcBef>
              <a:spcAft>
                <a:spcPts val="0"/>
              </a:spcAft>
              <a:buSzPts val="1400"/>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9" name="Shape 39"/>
          <p:cNvSpPr txBox="1"/>
          <p:nvPr>
            <p:ph idx="3" type="body"/>
          </p:nvPr>
        </p:nvSpPr>
        <p:spPr>
          <a:xfrm>
            <a:off x="6205537" y="2095500"/>
            <a:ext cx="2743200" cy="2743200"/>
          </a:xfrm>
          <a:prstGeom prst="rect">
            <a:avLst/>
          </a:prstGeom>
          <a:noFill/>
          <a:ln>
            <a:noFill/>
          </a:ln>
        </p:spPr>
        <p:txBody>
          <a:bodyPr anchorCtr="0" anchor="t" bIns="91425" lIns="91425" spcFirstLastPara="1" rIns="91425" wrap="square" tIns="91425"/>
          <a:lstStyle>
            <a:lvl1pPr indent="-228600" lvl="0" marL="457200" rtl="0">
              <a:spcBef>
                <a:spcPts val="0"/>
              </a:spcBef>
              <a:spcAft>
                <a:spcPts val="0"/>
              </a:spcAft>
              <a:buSzPts val="1400"/>
              <a:buNone/>
              <a:defRPr/>
            </a:lvl1pPr>
            <a:lvl2pPr indent="-317500" lvl="1" marL="914400" rtl="0">
              <a:spcBef>
                <a:spcPts val="0"/>
              </a:spcBef>
              <a:spcAft>
                <a:spcPts val="0"/>
              </a:spcAft>
              <a:buSzPts val="1400"/>
              <a:buChar char="○"/>
              <a:defRPr sz="2000">
                <a:solidFill>
                  <a:schemeClr val="dk1"/>
                </a:solidFill>
              </a:defRPr>
            </a:lvl2pPr>
            <a:lvl3pPr indent="-317500" lvl="2" marL="1371600" rtl="0">
              <a:spcBef>
                <a:spcPts val="0"/>
              </a:spcBef>
              <a:spcAft>
                <a:spcPts val="0"/>
              </a:spcAft>
              <a:buSzPts val="1400"/>
              <a:buChar char="■"/>
              <a:defRPr sz="2000">
                <a:solidFill>
                  <a:schemeClr val="dk1"/>
                </a:solidFill>
              </a:defRPr>
            </a:lvl3pPr>
            <a:lvl4pPr indent="-317500" lvl="3" marL="1828800" rtl="0">
              <a:spcBef>
                <a:spcPts val="0"/>
              </a:spcBef>
              <a:spcAft>
                <a:spcPts val="0"/>
              </a:spcAft>
              <a:buSzPts val="1400"/>
              <a:buChar char="●"/>
              <a:defRPr sz="2000">
                <a:solidFill>
                  <a:schemeClr val="dk1"/>
                </a:solidFill>
              </a:defRPr>
            </a:lvl4pPr>
            <a:lvl5pPr indent="-317500" lvl="4" marL="2286000" rtl="0">
              <a:spcBef>
                <a:spcPts val="0"/>
              </a:spcBef>
              <a:spcAft>
                <a:spcPts val="0"/>
              </a:spcAft>
              <a:buSzPts val="1400"/>
              <a:buChar char="○"/>
              <a:defRPr sz="2000">
                <a:solidFill>
                  <a:schemeClr val="dk1"/>
                </a:solidFill>
              </a:defRPr>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40" name="Shape 40"/>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330" name="Shape 330"/>
        <p:cNvGrpSpPr/>
        <p:nvPr/>
      </p:nvGrpSpPr>
      <p:grpSpPr>
        <a:xfrm>
          <a:off x="0" y="0"/>
          <a:ext cx="0" cy="0"/>
          <a:chOff x="0" y="0"/>
          <a:chExt cx="0" cy="0"/>
        </a:xfrm>
      </p:grpSpPr>
      <p:cxnSp>
        <p:nvCxnSpPr>
          <p:cNvPr id="331" name="Shape 331"/>
          <p:cNvCxnSpPr/>
          <p:nvPr/>
        </p:nvCxnSpPr>
        <p:spPr>
          <a:xfrm>
            <a:off x="457181" y="457200"/>
            <a:ext cx="8448600" cy="0"/>
          </a:xfrm>
          <a:prstGeom prst="straightConnector1">
            <a:avLst/>
          </a:prstGeom>
          <a:noFill/>
          <a:ln>
            <a:noFill/>
          </a:ln>
        </p:spPr>
      </p:cxnSp>
      <p:cxnSp>
        <p:nvCxnSpPr>
          <p:cNvPr id="332" name="Shape 332"/>
          <p:cNvCxnSpPr/>
          <p:nvPr/>
        </p:nvCxnSpPr>
        <p:spPr>
          <a:xfrm>
            <a:off x="457181" y="877824"/>
            <a:ext cx="8448600" cy="0"/>
          </a:xfrm>
          <a:prstGeom prst="straightConnector1">
            <a:avLst/>
          </a:prstGeom>
          <a:noFill/>
          <a:ln>
            <a:noFill/>
          </a:ln>
        </p:spPr>
      </p:cxnSp>
      <p:grpSp>
        <p:nvGrpSpPr>
          <p:cNvPr id="333" name="Shape 333"/>
          <p:cNvGrpSpPr/>
          <p:nvPr/>
        </p:nvGrpSpPr>
        <p:grpSpPr>
          <a:xfrm>
            <a:off x="996655" y="2253996"/>
            <a:ext cx="914201" cy="914328"/>
            <a:chOff x="0" y="0"/>
            <a:chExt cx="1269900" cy="1269900"/>
          </a:xfrm>
        </p:grpSpPr>
        <p:pic>
          <p:nvPicPr>
            <p:cNvPr id="334" name="Shape 334"/>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335" name="Shape 335"/>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EXERCISE</a:t>
              </a:r>
              <a:endParaRPr sz="1000"/>
            </a:p>
          </p:txBody>
        </p:sp>
      </p:grpSp>
      <p:cxnSp>
        <p:nvCxnSpPr>
          <p:cNvPr id="336" name="Shape 336"/>
          <p:cNvCxnSpPr/>
          <p:nvPr/>
        </p:nvCxnSpPr>
        <p:spPr>
          <a:xfrm rot="10800000">
            <a:off x="2322481" y="1298679"/>
            <a:ext cx="0" cy="31899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337" name="Shape 337"/>
        <p:cNvGrpSpPr/>
        <p:nvPr/>
      </p:nvGrpSpPr>
      <p:grpSpPr>
        <a:xfrm>
          <a:off x="0" y="0"/>
          <a:ext cx="0" cy="0"/>
          <a:chOff x="0" y="0"/>
          <a:chExt cx="0" cy="0"/>
        </a:xfrm>
      </p:grpSpPr>
      <p:cxnSp>
        <p:nvCxnSpPr>
          <p:cNvPr id="338" name="Shape 338"/>
          <p:cNvCxnSpPr/>
          <p:nvPr/>
        </p:nvCxnSpPr>
        <p:spPr>
          <a:xfrm>
            <a:off x="457181" y="457200"/>
            <a:ext cx="8448600" cy="0"/>
          </a:xfrm>
          <a:prstGeom prst="straightConnector1">
            <a:avLst/>
          </a:prstGeom>
          <a:noFill/>
          <a:ln>
            <a:noFill/>
          </a:ln>
        </p:spPr>
      </p:cxnSp>
      <p:cxnSp>
        <p:nvCxnSpPr>
          <p:cNvPr id="339" name="Shape 339"/>
          <p:cNvCxnSpPr/>
          <p:nvPr/>
        </p:nvCxnSpPr>
        <p:spPr>
          <a:xfrm>
            <a:off x="457181" y="877824"/>
            <a:ext cx="8448600" cy="0"/>
          </a:xfrm>
          <a:prstGeom prst="straightConnector1">
            <a:avLst/>
          </a:prstGeom>
          <a:noFill/>
          <a:ln>
            <a:noFill/>
          </a:ln>
        </p:spPr>
      </p:cxnSp>
      <p:cxnSp>
        <p:nvCxnSpPr>
          <p:cNvPr id="340" name="Shape 340"/>
          <p:cNvCxnSpPr/>
          <p:nvPr/>
        </p:nvCxnSpPr>
        <p:spPr>
          <a:xfrm flipH="1" rot="10800000">
            <a:off x="6208523" y="2002236"/>
            <a:ext cx="2689500" cy="300"/>
          </a:xfrm>
          <a:prstGeom prst="straightConnector1">
            <a:avLst/>
          </a:prstGeom>
          <a:noFill/>
          <a:ln>
            <a:noFill/>
          </a:ln>
        </p:spPr>
      </p:cxnSp>
      <p:cxnSp>
        <p:nvCxnSpPr>
          <p:cNvPr id="341" name="Shape 341"/>
          <p:cNvCxnSpPr/>
          <p:nvPr/>
        </p:nvCxnSpPr>
        <p:spPr>
          <a:xfrm flipH="1" rot="10800000">
            <a:off x="457181" y="2002237"/>
            <a:ext cx="5574600" cy="300"/>
          </a:xfrm>
          <a:prstGeom prst="straightConnector1">
            <a:avLst/>
          </a:prstGeom>
          <a:noFill/>
          <a:ln>
            <a:noFill/>
          </a:ln>
        </p:spPr>
      </p:cxnSp>
      <p:sp>
        <p:nvSpPr>
          <p:cNvPr id="342" name="Shape 342"/>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SUMMARY</a:t>
            </a:r>
            <a:endParaRPr sz="1000"/>
          </a:p>
        </p:txBody>
      </p:sp>
      <p:sp>
        <p:nvSpPr>
          <p:cNvPr id="343" name="Shape 343"/>
          <p:cNvSpPr/>
          <p:nvPr/>
        </p:nvSpPr>
        <p:spPr>
          <a:xfrm>
            <a:off x="6217667"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CHALLENGE / QUESTION</a:t>
            </a:r>
            <a:endParaRPr sz="1000"/>
          </a:p>
        </p:txBody>
      </p:sp>
      <p:sp>
        <p:nvSpPr>
          <p:cNvPr id="344" name="Shape 344"/>
          <p:cNvSpPr txBox="1"/>
          <p:nvPr>
            <p:ph idx="12" type="sldNum"/>
          </p:nvPr>
        </p:nvSpPr>
        <p:spPr>
          <a:xfrm>
            <a:off x="8649872" y="532180"/>
            <a:ext cx="249000" cy="307200"/>
          </a:xfrm>
          <a:prstGeom prst="rect">
            <a:avLst/>
          </a:prstGeom>
          <a:noFill/>
          <a:ln>
            <a:noFill/>
          </a:ln>
        </p:spPr>
        <p:txBody>
          <a:bodyPr anchorCtr="0" anchor="ctr" bIns="65975" lIns="65975" spcFirstLastPara="1" rIns="65975" wrap="square" tIns="659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345" name="Shape 345"/>
        <p:cNvGrpSpPr/>
        <p:nvPr/>
      </p:nvGrpSpPr>
      <p:grpSpPr>
        <a:xfrm>
          <a:off x="0" y="0"/>
          <a:ext cx="0" cy="0"/>
          <a:chOff x="0" y="0"/>
          <a:chExt cx="0" cy="0"/>
        </a:xfrm>
      </p:grpSpPr>
      <p:sp>
        <p:nvSpPr>
          <p:cNvPr id="346" name="Shape 346"/>
          <p:cNvSpPr txBox="1"/>
          <p:nvPr>
            <p:ph idx="1" type="body"/>
          </p:nvPr>
        </p:nvSpPr>
        <p:spPr>
          <a:xfrm>
            <a:off x="228591" y="228600"/>
            <a:ext cx="8906400" cy="4800600"/>
          </a:xfrm>
          <a:prstGeom prst="rect">
            <a:avLst/>
          </a:prstGeom>
          <a:noFill/>
          <a:ln>
            <a:noFill/>
          </a:ln>
        </p:spPr>
        <p:txBody>
          <a:bodyPr anchorCtr="0" anchor="ctr" bIns="65975" lIns="65975" spcFirstLastPara="1" rIns="65975" wrap="square" tIns="659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47" name="Shape 347"/>
          <p:cNvSpPr txBox="1"/>
          <p:nvPr>
            <p:ph type="title"/>
          </p:nvPr>
        </p:nvSpPr>
        <p:spPr>
          <a:xfrm>
            <a:off x="457181" y="1060704"/>
            <a:ext cx="8448600" cy="1078800"/>
          </a:xfrm>
          <a:prstGeom prst="rect">
            <a:avLst/>
          </a:prstGeom>
          <a:noFill/>
          <a:ln>
            <a:noFill/>
          </a:ln>
        </p:spPr>
        <p:txBody>
          <a:bodyPr anchorCtr="0" anchor="t" bIns="65975" lIns="65975" spcFirstLastPara="1" rIns="65975" wrap="square" tIns="6597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
        <p:nvSpPr>
          <p:cNvPr id="348" name="Shape 348"/>
          <p:cNvSpPr txBox="1"/>
          <p:nvPr>
            <p:ph idx="12" type="sldNum"/>
          </p:nvPr>
        </p:nvSpPr>
        <p:spPr>
          <a:xfrm>
            <a:off x="8649872" y="532180"/>
            <a:ext cx="260700" cy="307200"/>
          </a:xfrm>
          <a:prstGeom prst="rect">
            <a:avLst/>
          </a:prstGeom>
          <a:noFill/>
          <a:ln>
            <a:noFill/>
          </a:ln>
        </p:spPr>
        <p:txBody>
          <a:bodyPr anchorCtr="0" anchor="ctr" bIns="65975" lIns="65975" spcFirstLastPara="1" rIns="65975" wrap="square" tIns="659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349" name="Shape 349"/>
        <p:cNvGrpSpPr/>
        <p:nvPr/>
      </p:nvGrpSpPr>
      <p:grpSpPr>
        <a:xfrm>
          <a:off x="0" y="0"/>
          <a:ext cx="0" cy="0"/>
          <a:chOff x="0" y="0"/>
          <a:chExt cx="0" cy="0"/>
        </a:xfrm>
      </p:grpSpPr>
      <p:pic>
        <p:nvPicPr>
          <p:cNvPr id="350" name="Shape 350"/>
          <p:cNvPicPr preferRelativeResize="0"/>
          <p:nvPr/>
        </p:nvPicPr>
        <p:blipFill rotWithShape="1">
          <a:blip r:embed="rId2">
            <a:alphaModFix/>
          </a:blip>
          <a:srcRect b="0" l="0" r="0" t="0"/>
          <a:stretch/>
        </p:blipFill>
        <p:spPr>
          <a:xfrm>
            <a:off x="2386487" y="1119836"/>
            <a:ext cx="4580100" cy="3712500"/>
          </a:xfrm>
          <a:prstGeom prst="rect">
            <a:avLst/>
          </a:prstGeom>
          <a:noFill/>
          <a:ln>
            <a:noFill/>
          </a:ln>
        </p:spPr>
      </p:pic>
      <p:cxnSp>
        <p:nvCxnSpPr>
          <p:cNvPr id="351" name="Shape 351"/>
          <p:cNvCxnSpPr/>
          <p:nvPr/>
        </p:nvCxnSpPr>
        <p:spPr>
          <a:xfrm>
            <a:off x="457181" y="457200"/>
            <a:ext cx="8448600" cy="0"/>
          </a:xfrm>
          <a:prstGeom prst="straightConnector1">
            <a:avLst/>
          </a:prstGeom>
          <a:noFill/>
          <a:ln>
            <a:noFill/>
          </a:ln>
        </p:spPr>
      </p:cxnSp>
      <p:cxnSp>
        <p:nvCxnSpPr>
          <p:cNvPr id="352" name="Shape 352"/>
          <p:cNvCxnSpPr/>
          <p:nvPr/>
        </p:nvCxnSpPr>
        <p:spPr>
          <a:xfrm>
            <a:off x="457181" y="877824"/>
            <a:ext cx="8448600" cy="0"/>
          </a:xfrm>
          <a:prstGeom prst="straightConnector1">
            <a:avLst/>
          </a:prstGeom>
          <a:noFill/>
          <a:ln>
            <a:noFill/>
          </a:ln>
        </p:spPr>
      </p:cxnSp>
      <p:sp>
        <p:nvSpPr>
          <p:cNvPr id="353" name="Shape 353"/>
          <p:cNvSpPr txBox="1"/>
          <p:nvPr>
            <p:ph idx="1" type="body"/>
          </p:nvPr>
        </p:nvSpPr>
        <p:spPr>
          <a:xfrm>
            <a:off x="2596790" y="1298448"/>
            <a:ext cx="4196700" cy="2368200"/>
          </a:xfrm>
          <a:prstGeom prst="rect">
            <a:avLst/>
          </a:prstGeom>
          <a:noFill/>
          <a:ln>
            <a:noFill/>
          </a:ln>
        </p:spPr>
        <p:txBody>
          <a:bodyPr anchorCtr="0" anchor="ctr" bIns="65975" lIns="65975" spcFirstLastPara="1" rIns="65975" wrap="square" tIns="659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54" name="Shape 354"/>
          <p:cNvSpPr txBox="1"/>
          <p:nvPr>
            <p:ph idx="12" type="sldNum"/>
          </p:nvPr>
        </p:nvSpPr>
        <p:spPr>
          <a:xfrm>
            <a:off x="8649872" y="532180"/>
            <a:ext cx="260700" cy="307200"/>
          </a:xfrm>
          <a:prstGeom prst="rect">
            <a:avLst/>
          </a:prstGeom>
          <a:noFill/>
          <a:ln>
            <a:noFill/>
          </a:ln>
        </p:spPr>
        <p:txBody>
          <a:bodyPr anchorCtr="0" anchor="ctr" bIns="65975" lIns="65975" spcFirstLastPara="1" rIns="65975" wrap="square" tIns="659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355" name="Shape 355"/>
        <p:cNvGrpSpPr/>
        <p:nvPr/>
      </p:nvGrpSpPr>
      <p:grpSpPr>
        <a:xfrm>
          <a:off x="0" y="0"/>
          <a:ext cx="0" cy="0"/>
          <a:chOff x="0" y="0"/>
          <a:chExt cx="0" cy="0"/>
        </a:xfrm>
      </p:grpSpPr>
      <p:pic>
        <p:nvPicPr>
          <p:cNvPr id="356" name="Shape 356"/>
          <p:cNvPicPr preferRelativeResize="0"/>
          <p:nvPr/>
        </p:nvPicPr>
        <p:blipFill rotWithShape="1">
          <a:blip r:embed="rId2">
            <a:alphaModFix/>
          </a:blip>
          <a:srcRect b="0" l="0" r="0" t="0"/>
          <a:stretch/>
        </p:blipFill>
        <p:spPr>
          <a:xfrm>
            <a:off x="2012169" y="1120425"/>
            <a:ext cx="5276700" cy="3692700"/>
          </a:xfrm>
          <a:prstGeom prst="rect">
            <a:avLst/>
          </a:prstGeom>
          <a:noFill/>
          <a:ln>
            <a:noFill/>
          </a:ln>
        </p:spPr>
      </p:pic>
      <p:cxnSp>
        <p:nvCxnSpPr>
          <p:cNvPr id="357" name="Shape 357"/>
          <p:cNvCxnSpPr/>
          <p:nvPr/>
        </p:nvCxnSpPr>
        <p:spPr>
          <a:xfrm>
            <a:off x="457181" y="457200"/>
            <a:ext cx="8448600" cy="0"/>
          </a:xfrm>
          <a:prstGeom prst="straightConnector1">
            <a:avLst/>
          </a:prstGeom>
          <a:noFill/>
          <a:ln>
            <a:noFill/>
          </a:ln>
        </p:spPr>
      </p:cxnSp>
      <p:cxnSp>
        <p:nvCxnSpPr>
          <p:cNvPr id="358" name="Shape 358"/>
          <p:cNvCxnSpPr/>
          <p:nvPr/>
        </p:nvCxnSpPr>
        <p:spPr>
          <a:xfrm>
            <a:off x="457181" y="877824"/>
            <a:ext cx="8448600" cy="0"/>
          </a:xfrm>
          <a:prstGeom prst="straightConnector1">
            <a:avLst/>
          </a:prstGeom>
          <a:noFill/>
          <a:ln>
            <a:noFill/>
          </a:ln>
        </p:spPr>
      </p:cxnSp>
      <p:sp>
        <p:nvSpPr>
          <p:cNvPr id="359" name="Shape 359"/>
          <p:cNvSpPr txBox="1"/>
          <p:nvPr>
            <p:ph idx="1" type="body"/>
          </p:nvPr>
        </p:nvSpPr>
        <p:spPr>
          <a:xfrm>
            <a:off x="2706514" y="1325880"/>
            <a:ext cx="3922500" cy="2441400"/>
          </a:xfrm>
          <a:prstGeom prst="rect">
            <a:avLst/>
          </a:prstGeom>
          <a:noFill/>
          <a:ln>
            <a:noFill/>
          </a:ln>
        </p:spPr>
        <p:txBody>
          <a:bodyPr anchorCtr="0" anchor="ctr" bIns="65975" lIns="65975" spcFirstLastPara="1" rIns="65975" wrap="square" tIns="659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60" name="Shape 360"/>
          <p:cNvSpPr txBox="1"/>
          <p:nvPr>
            <p:ph idx="12" type="sldNum"/>
          </p:nvPr>
        </p:nvSpPr>
        <p:spPr>
          <a:xfrm>
            <a:off x="8649872" y="532180"/>
            <a:ext cx="260700" cy="307200"/>
          </a:xfrm>
          <a:prstGeom prst="rect">
            <a:avLst/>
          </a:prstGeom>
          <a:noFill/>
          <a:ln>
            <a:noFill/>
          </a:ln>
        </p:spPr>
        <p:txBody>
          <a:bodyPr anchorCtr="0" anchor="ctr" bIns="65975" lIns="65975" spcFirstLastPara="1" rIns="65975" wrap="square" tIns="659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361" name="Shape 361"/>
        <p:cNvGrpSpPr/>
        <p:nvPr/>
      </p:nvGrpSpPr>
      <p:grpSpPr>
        <a:xfrm>
          <a:off x="0" y="0"/>
          <a:ext cx="0" cy="0"/>
          <a:chOff x="0" y="0"/>
          <a:chExt cx="0" cy="0"/>
        </a:xfrm>
      </p:grpSpPr>
      <p:pic>
        <p:nvPicPr>
          <p:cNvPr id="362" name="Shape 362"/>
          <p:cNvPicPr preferRelativeResize="0"/>
          <p:nvPr/>
        </p:nvPicPr>
        <p:blipFill rotWithShape="1">
          <a:blip r:embed="rId2">
            <a:alphaModFix/>
          </a:blip>
          <a:srcRect b="0" l="0" r="0" t="0"/>
          <a:stretch/>
        </p:blipFill>
        <p:spPr>
          <a:xfrm>
            <a:off x="2258476" y="1088136"/>
            <a:ext cx="4928400" cy="3855000"/>
          </a:xfrm>
          <a:prstGeom prst="rect">
            <a:avLst/>
          </a:prstGeom>
          <a:noFill/>
          <a:ln>
            <a:noFill/>
          </a:ln>
        </p:spPr>
      </p:pic>
      <p:cxnSp>
        <p:nvCxnSpPr>
          <p:cNvPr id="363" name="Shape 363"/>
          <p:cNvCxnSpPr/>
          <p:nvPr/>
        </p:nvCxnSpPr>
        <p:spPr>
          <a:xfrm>
            <a:off x="457181" y="457200"/>
            <a:ext cx="8448600" cy="0"/>
          </a:xfrm>
          <a:prstGeom prst="straightConnector1">
            <a:avLst/>
          </a:prstGeom>
          <a:noFill/>
          <a:ln>
            <a:noFill/>
          </a:ln>
        </p:spPr>
      </p:cxnSp>
      <p:cxnSp>
        <p:nvCxnSpPr>
          <p:cNvPr id="364" name="Shape 364"/>
          <p:cNvCxnSpPr/>
          <p:nvPr/>
        </p:nvCxnSpPr>
        <p:spPr>
          <a:xfrm>
            <a:off x="457181" y="877824"/>
            <a:ext cx="8448600" cy="0"/>
          </a:xfrm>
          <a:prstGeom prst="straightConnector1">
            <a:avLst/>
          </a:prstGeom>
          <a:noFill/>
          <a:ln>
            <a:noFill/>
          </a:ln>
        </p:spPr>
      </p:cxnSp>
      <p:sp>
        <p:nvSpPr>
          <p:cNvPr id="365" name="Shape 365"/>
          <p:cNvSpPr txBox="1"/>
          <p:nvPr>
            <p:ph idx="1" type="body"/>
          </p:nvPr>
        </p:nvSpPr>
        <p:spPr>
          <a:xfrm>
            <a:off x="2752232" y="1508760"/>
            <a:ext cx="3913500" cy="2943900"/>
          </a:xfrm>
          <a:prstGeom prst="rect">
            <a:avLst/>
          </a:prstGeom>
          <a:noFill/>
          <a:ln>
            <a:noFill/>
          </a:ln>
        </p:spPr>
        <p:txBody>
          <a:bodyPr anchorCtr="0" anchor="ctr" bIns="65975" lIns="65975" spcFirstLastPara="1" rIns="65975" wrap="square" tIns="659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66" name="Shape 366"/>
          <p:cNvSpPr txBox="1"/>
          <p:nvPr>
            <p:ph idx="12" type="sldNum"/>
          </p:nvPr>
        </p:nvSpPr>
        <p:spPr>
          <a:xfrm>
            <a:off x="8649872" y="532180"/>
            <a:ext cx="260700" cy="307200"/>
          </a:xfrm>
          <a:prstGeom prst="rect">
            <a:avLst/>
          </a:prstGeom>
          <a:noFill/>
          <a:ln>
            <a:noFill/>
          </a:ln>
        </p:spPr>
        <p:txBody>
          <a:bodyPr anchorCtr="0" anchor="ctr" bIns="65975" lIns="65975" spcFirstLastPara="1" rIns="65975" wrap="square" tIns="659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367" name="Shape 367"/>
        <p:cNvGrpSpPr/>
        <p:nvPr/>
      </p:nvGrpSpPr>
      <p:grpSpPr>
        <a:xfrm>
          <a:off x="0" y="0"/>
          <a:ext cx="0" cy="0"/>
          <a:chOff x="0" y="0"/>
          <a:chExt cx="0" cy="0"/>
        </a:xfrm>
      </p:grpSpPr>
      <p:pic>
        <p:nvPicPr>
          <p:cNvPr id="368" name="Shape 368"/>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369" name="Shape 369"/>
          <p:cNvPicPr preferRelativeResize="0"/>
          <p:nvPr/>
        </p:nvPicPr>
        <p:blipFill rotWithShape="1">
          <a:blip r:embed="rId3">
            <a:alphaModFix/>
          </a:blip>
          <a:srcRect b="0" l="0" r="0" t="0"/>
          <a:stretch/>
        </p:blipFill>
        <p:spPr>
          <a:xfrm>
            <a:off x="3364855" y="987552"/>
            <a:ext cx="2661000" cy="3970500"/>
          </a:xfrm>
          <a:prstGeom prst="rect">
            <a:avLst/>
          </a:prstGeom>
          <a:noFill/>
          <a:ln>
            <a:noFill/>
          </a:ln>
        </p:spPr>
      </p:pic>
      <p:pic>
        <p:nvPicPr>
          <p:cNvPr id="370" name="Shape 370"/>
          <p:cNvPicPr preferRelativeResize="0"/>
          <p:nvPr/>
        </p:nvPicPr>
        <p:blipFill rotWithShape="1">
          <a:blip r:embed="rId4">
            <a:alphaModFix/>
          </a:blip>
          <a:srcRect b="0" l="0" r="0" t="0"/>
          <a:stretch/>
        </p:blipFill>
        <p:spPr>
          <a:xfrm>
            <a:off x="6126231" y="978408"/>
            <a:ext cx="2148900" cy="3930900"/>
          </a:xfrm>
          <a:prstGeom prst="rect">
            <a:avLst/>
          </a:prstGeom>
          <a:noFill/>
          <a:ln>
            <a:noFill/>
          </a:ln>
        </p:spPr>
      </p:pic>
      <p:cxnSp>
        <p:nvCxnSpPr>
          <p:cNvPr id="371" name="Shape 371"/>
          <p:cNvCxnSpPr/>
          <p:nvPr/>
        </p:nvCxnSpPr>
        <p:spPr>
          <a:xfrm>
            <a:off x="457181" y="457200"/>
            <a:ext cx="8448600" cy="0"/>
          </a:xfrm>
          <a:prstGeom prst="straightConnector1">
            <a:avLst/>
          </a:prstGeom>
          <a:noFill/>
          <a:ln>
            <a:noFill/>
          </a:ln>
        </p:spPr>
      </p:cxnSp>
      <p:cxnSp>
        <p:nvCxnSpPr>
          <p:cNvPr id="372" name="Shape 372"/>
          <p:cNvCxnSpPr/>
          <p:nvPr/>
        </p:nvCxnSpPr>
        <p:spPr>
          <a:xfrm>
            <a:off x="457181" y="877824"/>
            <a:ext cx="8448600" cy="0"/>
          </a:xfrm>
          <a:prstGeom prst="straightConnector1">
            <a:avLst/>
          </a:prstGeom>
          <a:noFill/>
          <a:ln>
            <a:noFill/>
          </a:ln>
        </p:spPr>
      </p:cxnSp>
      <p:sp>
        <p:nvSpPr>
          <p:cNvPr id="373" name="Shape 373"/>
          <p:cNvSpPr/>
          <p:nvPr/>
        </p:nvSpPr>
        <p:spPr>
          <a:xfrm>
            <a:off x="4068914" y="2761488"/>
            <a:ext cx="1229700" cy="183000"/>
          </a:xfrm>
          <a:prstGeom prst="rect">
            <a:avLst/>
          </a:prstGeom>
          <a:noFill/>
          <a:ln>
            <a:noFill/>
          </a:ln>
        </p:spPr>
        <p:txBody>
          <a:bodyPr anchorCtr="0" anchor="t" bIns="27500" lIns="27500" spcFirstLastPara="1" rIns="27500" wrap="square" tIns="27500">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374" name="Shape 374"/>
          <p:cNvSpPr/>
          <p:nvPr/>
        </p:nvSpPr>
        <p:spPr>
          <a:xfrm>
            <a:off x="6610843" y="2761488"/>
            <a:ext cx="1229700" cy="183000"/>
          </a:xfrm>
          <a:prstGeom prst="rect">
            <a:avLst/>
          </a:prstGeom>
          <a:noFill/>
          <a:ln>
            <a:noFill/>
          </a:ln>
        </p:spPr>
        <p:txBody>
          <a:bodyPr anchorCtr="0" anchor="t" bIns="27500" lIns="27500" spcFirstLastPara="1" rIns="27500" wrap="square" tIns="27500">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375" name="Shape 375"/>
          <p:cNvSpPr txBox="1"/>
          <p:nvPr>
            <p:ph idx="1" type="body"/>
          </p:nvPr>
        </p:nvSpPr>
        <p:spPr>
          <a:xfrm>
            <a:off x="1325826" y="1426464"/>
            <a:ext cx="1664100" cy="2853000"/>
          </a:xfrm>
          <a:prstGeom prst="rect">
            <a:avLst/>
          </a:prstGeom>
          <a:noFill/>
          <a:ln>
            <a:noFill/>
          </a:ln>
        </p:spPr>
        <p:txBody>
          <a:bodyPr anchorCtr="0" anchor="ctr" bIns="65975" lIns="65975" spcFirstLastPara="1" rIns="65975" wrap="square" tIns="659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76" name="Shape 376"/>
          <p:cNvSpPr txBox="1"/>
          <p:nvPr>
            <p:ph idx="12" type="sldNum"/>
          </p:nvPr>
        </p:nvSpPr>
        <p:spPr>
          <a:xfrm>
            <a:off x="8649872" y="532180"/>
            <a:ext cx="260700" cy="307200"/>
          </a:xfrm>
          <a:prstGeom prst="rect">
            <a:avLst/>
          </a:prstGeom>
          <a:noFill/>
          <a:ln>
            <a:noFill/>
          </a:ln>
        </p:spPr>
        <p:txBody>
          <a:bodyPr anchorCtr="0" anchor="ctr" bIns="65975" lIns="65975" spcFirstLastPara="1" rIns="65975" wrap="square" tIns="659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620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57300" lvl="8" marL="0">
              <a:spcBef>
                <a:spcPts val="0"/>
              </a:spcBef>
              <a:spcAft>
                <a:spcPts val="0"/>
              </a:spcAft>
              <a:buSzPts val="1000"/>
              <a:buChar char="■"/>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377" name="Shape 377"/>
        <p:cNvGrpSpPr/>
        <p:nvPr/>
      </p:nvGrpSpPr>
      <p:grpSpPr>
        <a:xfrm>
          <a:off x="0" y="0"/>
          <a:ext cx="0" cy="0"/>
          <a:chOff x="0" y="0"/>
          <a:chExt cx="0" cy="0"/>
        </a:xfrm>
      </p:grpSpPr>
      <p:cxnSp>
        <p:nvCxnSpPr>
          <p:cNvPr id="378" name="Shape 378"/>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379" name="Shape 379"/>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380" name="Shape 380"/>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DISCUSSION TIME</a:t>
            </a:r>
            <a:endParaRPr sz="1000"/>
          </a:p>
        </p:txBody>
      </p:sp>
      <p:sp>
        <p:nvSpPr>
          <p:cNvPr id="381" name="Shape 381"/>
          <p:cNvSpPr txBox="1"/>
          <p:nvPr>
            <p:ph idx="12" type="sldNum"/>
          </p:nvPr>
        </p:nvSpPr>
        <p:spPr>
          <a:xfrm>
            <a:off x="8661572" y="532180"/>
            <a:ext cx="249000" cy="307200"/>
          </a:xfrm>
          <a:prstGeom prst="rect">
            <a:avLst/>
          </a:prstGeom>
          <a:noFill/>
          <a:ln>
            <a:noFill/>
          </a:ln>
        </p:spPr>
        <p:txBody>
          <a:bodyPr anchorCtr="0" anchor="ctr" bIns="65975" lIns="65975" spcFirstLastPara="1" rIns="65975" wrap="square" tIns="6597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66700" lvl="2" marL="0" algn="l">
              <a:spcBef>
                <a:spcPts val="0"/>
              </a:spcBef>
              <a:spcAft>
                <a:spcPts val="0"/>
              </a:spcAft>
              <a:buSzPts val="1000"/>
              <a:buChar char="■"/>
            </a:pPr>
            <a:r>
              <a:t/>
            </a:r>
            <a:endParaRPr/>
          </a:p>
          <a:p>
            <a:pPr indent="431800" lvl="3" marL="0" algn="l">
              <a:spcBef>
                <a:spcPts val="0"/>
              </a:spcBef>
              <a:spcAft>
                <a:spcPts val="0"/>
              </a:spcAft>
              <a:buSzPts val="1000"/>
              <a:buChar char="●"/>
            </a:pPr>
            <a:r>
              <a:t/>
            </a:r>
            <a:endParaRPr/>
          </a:p>
          <a:p>
            <a:pPr indent="596900" lvl="4" marL="0" algn="l">
              <a:spcBef>
                <a:spcPts val="0"/>
              </a:spcBef>
              <a:spcAft>
                <a:spcPts val="0"/>
              </a:spcAft>
              <a:buSzPts val="1000"/>
              <a:buChar char="○"/>
            </a:pPr>
            <a:r>
              <a:t/>
            </a:r>
            <a:endParaRPr/>
          </a:p>
          <a:p>
            <a:pPr indent="762000" lvl="5" marL="0" algn="l">
              <a:spcBef>
                <a:spcPts val="0"/>
              </a:spcBef>
              <a:spcAft>
                <a:spcPts val="0"/>
              </a:spcAft>
              <a:buSzPts val="1000"/>
              <a:buChar char="■"/>
            </a:pPr>
            <a:r>
              <a:t/>
            </a:r>
            <a:endParaRPr/>
          </a:p>
          <a:p>
            <a:pPr indent="927100" lvl="6" marL="0" algn="l">
              <a:spcBef>
                <a:spcPts val="0"/>
              </a:spcBef>
              <a:spcAft>
                <a:spcPts val="0"/>
              </a:spcAft>
              <a:buSzPts val="1000"/>
              <a:buChar char="●"/>
            </a:pPr>
            <a:r>
              <a:t/>
            </a:r>
            <a:endParaRPr/>
          </a:p>
          <a:p>
            <a:pPr indent="1092200" lvl="7" marL="0" algn="l">
              <a:spcBef>
                <a:spcPts val="0"/>
              </a:spcBef>
              <a:spcAft>
                <a:spcPts val="0"/>
              </a:spcAft>
              <a:buSzPts val="1000"/>
              <a:buChar char="○"/>
            </a:pPr>
            <a:r>
              <a:t/>
            </a:r>
            <a:endParaRPr/>
          </a:p>
          <a:p>
            <a:pPr indent="1257300" lvl="8" marL="0" algn="l">
              <a:spcBef>
                <a:spcPts val="0"/>
              </a:spcBef>
              <a:spcAft>
                <a:spcPts val="0"/>
              </a:spcAft>
              <a:buSzPts val="1000"/>
              <a:buChar char="■"/>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382" name="Shape 382"/>
        <p:cNvGrpSpPr/>
        <p:nvPr/>
      </p:nvGrpSpPr>
      <p:grpSpPr>
        <a:xfrm>
          <a:off x="0" y="0"/>
          <a:ext cx="0" cy="0"/>
          <a:chOff x="0" y="0"/>
          <a:chExt cx="0" cy="0"/>
        </a:xfrm>
      </p:grpSpPr>
      <p:cxnSp>
        <p:nvCxnSpPr>
          <p:cNvPr id="383" name="Shape 383"/>
          <p:cNvCxnSpPr/>
          <p:nvPr/>
        </p:nvCxnSpPr>
        <p:spPr>
          <a:xfrm>
            <a:off x="457181" y="457200"/>
            <a:ext cx="8448600" cy="0"/>
          </a:xfrm>
          <a:prstGeom prst="straightConnector1">
            <a:avLst/>
          </a:prstGeom>
          <a:noFill/>
          <a:ln>
            <a:noFill/>
          </a:ln>
        </p:spPr>
      </p:cxnSp>
      <p:cxnSp>
        <p:nvCxnSpPr>
          <p:cNvPr id="384" name="Shape 384"/>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385" name="Shape 385"/>
        <p:cNvGrpSpPr/>
        <p:nvPr/>
      </p:nvGrpSpPr>
      <p:grpSpPr>
        <a:xfrm>
          <a:off x="0" y="0"/>
          <a:ext cx="0" cy="0"/>
          <a:chOff x="0" y="0"/>
          <a:chExt cx="0" cy="0"/>
        </a:xfrm>
      </p:grpSpPr>
      <p:cxnSp>
        <p:nvCxnSpPr>
          <p:cNvPr id="386" name="Shape 386"/>
          <p:cNvCxnSpPr/>
          <p:nvPr/>
        </p:nvCxnSpPr>
        <p:spPr>
          <a:xfrm>
            <a:off x="457181" y="457200"/>
            <a:ext cx="8448600" cy="0"/>
          </a:xfrm>
          <a:prstGeom prst="straightConnector1">
            <a:avLst/>
          </a:prstGeom>
          <a:noFill/>
          <a:ln>
            <a:noFill/>
          </a:ln>
        </p:spPr>
      </p:cxnSp>
      <p:cxnSp>
        <p:nvCxnSpPr>
          <p:cNvPr id="387" name="Shape 387"/>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p:cSld name="Full Image Slide">
    <p:spTree>
      <p:nvGrpSpPr>
        <p:cNvPr id="41" name="Shape 41"/>
        <p:cNvGrpSpPr/>
        <p:nvPr/>
      </p:nvGrpSpPr>
      <p:grpSpPr>
        <a:xfrm>
          <a:off x="0" y="0"/>
          <a:ext cx="0" cy="0"/>
          <a:chOff x="0" y="0"/>
          <a:chExt cx="0" cy="0"/>
        </a:xfrm>
      </p:grpSpPr>
      <p:cxnSp>
        <p:nvCxnSpPr>
          <p:cNvPr id="42" name="Shape 42"/>
          <p:cNvCxnSpPr/>
          <p:nvPr/>
        </p:nvCxnSpPr>
        <p:spPr>
          <a:xfrm>
            <a:off x="457200" y="487363"/>
            <a:ext cx="8448600" cy="0"/>
          </a:xfrm>
          <a:prstGeom prst="straightConnector1">
            <a:avLst/>
          </a:prstGeom>
          <a:noFill/>
          <a:ln cap="flat" cmpd="sng" w="9525">
            <a:solidFill>
              <a:schemeClr val="dk1"/>
            </a:solidFill>
            <a:prstDash val="solid"/>
            <a:miter lim="8000"/>
            <a:headEnd len="sm" w="sm" type="none"/>
            <a:tailEnd len="sm" w="sm" type="none"/>
          </a:ln>
        </p:spPr>
      </p:cxnSp>
      <p:cxnSp>
        <p:nvCxnSpPr>
          <p:cNvPr id="43" name="Shape 43"/>
          <p:cNvCxnSpPr/>
          <p:nvPr/>
        </p:nvCxnSpPr>
        <p:spPr>
          <a:xfrm>
            <a:off x="457200" y="908050"/>
            <a:ext cx="8448600" cy="0"/>
          </a:xfrm>
          <a:prstGeom prst="straightConnector1">
            <a:avLst/>
          </a:prstGeom>
          <a:noFill/>
          <a:ln cap="flat" cmpd="sng" w="9525">
            <a:solidFill>
              <a:schemeClr val="dk1"/>
            </a:solidFill>
            <a:prstDash val="solid"/>
            <a:miter lim="8000"/>
            <a:headEnd len="sm" w="sm" type="none"/>
            <a:tailEnd len="sm" w="sm" type="none"/>
          </a:ln>
        </p:spPr>
      </p:cxnSp>
      <p:sp>
        <p:nvSpPr>
          <p:cNvPr id="44" name="Shape 44"/>
          <p:cNvSpPr txBox="1"/>
          <p:nvPr>
            <p:ph idx="1" type="body"/>
          </p:nvPr>
        </p:nvSpPr>
        <p:spPr>
          <a:xfrm>
            <a:off x="185737" y="190500"/>
            <a:ext cx="8991600" cy="4876800"/>
          </a:xfrm>
          <a:prstGeom prst="rect">
            <a:avLst/>
          </a:prstGeom>
          <a:noFill/>
          <a:ln>
            <a:noFill/>
          </a:ln>
        </p:spPr>
        <p:txBody>
          <a:bodyPr anchorCtr="0" anchor="t" bIns="91425" lIns="91425" spcFirstLastPara="1" rIns="91425" wrap="square" tIns="91425"/>
          <a:lstStyle>
            <a:lvl1pPr indent="-228600" lvl="0" marL="457200" rtl="0">
              <a:spcBef>
                <a:spcPts val="720"/>
              </a:spcBef>
              <a:spcAft>
                <a:spcPts val="0"/>
              </a:spcAft>
              <a:buSzPts val="1400"/>
              <a:buNone/>
              <a:defRPr sz="2000"/>
            </a:lvl1pPr>
            <a:lvl2pPr indent="-317500" lvl="1" marL="914400" rtl="0">
              <a:spcBef>
                <a:spcPts val="720"/>
              </a:spcBef>
              <a:spcAft>
                <a:spcPts val="0"/>
              </a:spcAft>
              <a:buSzPts val="1400"/>
              <a:buChar char="○"/>
              <a:defRPr sz="2000"/>
            </a:lvl2pPr>
            <a:lvl3pPr indent="-317500" lvl="2" marL="1371600" rtl="0">
              <a:spcBef>
                <a:spcPts val="720"/>
              </a:spcBef>
              <a:spcAft>
                <a:spcPts val="0"/>
              </a:spcAft>
              <a:buSzPts val="1400"/>
              <a:buChar char="■"/>
              <a:defRPr sz="2000"/>
            </a:lvl3pPr>
            <a:lvl4pPr indent="-317500" lvl="3" marL="1828800" rtl="0">
              <a:spcBef>
                <a:spcPts val="720"/>
              </a:spcBef>
              <a:spcAft>
                <a:spcPts val="0"/>
              </a:spcAft>
              <a:buSzPts val="1400"/>
              <a:buChar char="●"/>
              <a:defRPr sz="2000"/>
            </a:lvl4pPr>
            <a:lvl5pPr indent="-317500" lvl="4" marL="2286000" rtl="0">
              <a:spcBef>
                <a:spcPts val="72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45" name="Shape 45"/>
          <p:cNvSpPr txBox="1"/>
          <p:nvPr>
            <p:ph type="ctrTitle"/>
          </p:nvPr>
        </p:nvSpPr>
        <p:spPr>
          <a:xfrm>
            <a:off x="442981" y="1066788"/>
            <a:ext cx="8429700" cy="1127100"/>
          </a:xfrm>
          <a:prstGeom prst="rect">
            <a:avLst/>
          </a:prstGeom>
          <a:noFill/>
          <a:ln>
            <a:noFill/>
          </a:ln>
        </p:spPr>
        <p:txBody>
          <a:bodyPr anchorCtr="0" anchor="t" bIns="91425" lIns="91425" spcFirstLastPara="1" rIns="91425" wrap="square" tIns="91425"/>
          <a:lstStyle>
            <a:lvl1pPr indent="-88900" lvl="0" marL="0" marR="0" rtl="0" algn="l">
              <a:lnSpc>
                <a:spcPct val="92282"/>
              </a:lnSpc>
              <a:spcBef>
                <a:spcPts val="0"/>
              </a:spcBef>
              <a:spcAft>
                <a:spcPts val="0"/>
              </a:spcAft>
              <a:buSzPts val="1400"/>
              <a:buChar char="●"/>
              <a:defRPr b="1" i="0" sz="3900" u="none" cap="none" strike="noStrike">
                <a:solidFill>
                  <a:schemeClr val="dk1"/>
                </a:solidFill>
                <a:latin typeface="Arial"/>
                <a:ea typeface="Arial"/>
                <a:cs typeface="Arial"/>
                <a:sym typeface="Arial"/>
              </a:defRPr>
            </a:lvl1pPr>
            <a:lvl2pPr indent="-88900" lvl="1"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2pPr>
            <a:lvl3pPr indent="-88900" lvl="2"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3pPr>
            <a:lvl4pPr indent="-88900" lvl="3"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4pPr>
            <a:lvl5pPr indent="-88900" lvl="4" marL="0" marR="0" rtl="0" algn="l">
              <a:lnSpc>
                <a:spcPct val="100000"/>
              </a:lnSpc>
              <a:spcBef>
                <a:spcPts val="0"/>
              </a:spcBef>
              <a:spcAft>
                <a:spcPts val="0"/>
              </a:spcAft>
              <a:buSzPts val="1400"/>
              <a:buChar char="○"/>
              <a:defRPr b="0" i="0" sz="2300" u="none" cap="none" strike="noStrike">
                <a:solidFill>
                  <a:schemeClr val="dk1"/>
                </a:solidFill>
                <a:latin typeface="Arial"/>
                <a:ea typeface="Arial"/>
                <a:cs typeface="Arial"/>
                <a:sym typeface="Arial"/>
              </a:defRPr>
            </a:lvl5pPr>
            <a:lvl6pPr indent="-100538" lvl="5" marL="329138"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6pPr>
            <a:lvl7pPr indent="-99476" lvl="6" marL="658276"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7pPr>
            <a:lvl8pPr indent="-98414" lvl="7" marL="987414"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8pPr>
            <a:lvl9pPr indent="-97353" lvl="8" marL="1316553" marR="0" rtl="0" algn="l">
              <a:lnSpc>
                <a:spcPct val="100173"/>
              </a:lnSpc>
              <a:spcBef>
                <a:spcPts val="0"/>
              </a:spcBef>
              <a:spcAft>
                <a:spcPts val="0"/>
              </a:spcAft>
              <a:buSzPts val="1400"/>
              <a:buChar char="■"/>
              <a:defRPr b="0" i="0" sz="2300" u="none" cap="none" strike="noStrike">
                <a:solidFill>
                  <a:schemeClr val="dk1"/>
                </a:solidFill>
                <a:latin typeface="Arial"/>
                <a:ea typeface="Arial"/>
                <a:cs typeface="Arial"/>
                <a:sym typeface="Arial"/>
              </a:defRPr>
            </a:lvl9pPr>
          </a:lstStyle>
          <a:p/>
        </p:txBody>
      </p:sp>
      <p:sp>
        <p:nvSpPr>
          <p:cNvPr id="46" name="Shape 46"/>
          <p:cNvSpPr txBox="1"/>
          <p:nvPr>
            <p:ph idx="2" type="body"/>
          </p:nvPr>
        </p:nvSpPr>
        <p:spPr>
          <a:xfrm>
            <a:off x="371265" y="495300"/>
            <a:ext cx="7129800" cy="304800"/>
          </a:xfrm>
          <a:prstGeom prst="rect">
            <a:avLst/>
          </a:prstGeom>
          <a:noFill/>
          <a:ln>
            <a:noFill/>
          </a:ln>
        </p:spPr>
        <p:txBody>
          <a:bodyPr anchorCtr="0" anchor="t" bIns="91425" lIns="91425" spcFirstLastPara="1" rIns="91425" wrap="square" tIns="91425"/>
          <a:lstStyle>
            <a:lvl1pPr indent="-228600" lvl="0" marL="457200" rtl="0">
              <a:spcBef>
                <a:spcPts val="0"/>
              </a:spcBef>
              <a:spcAft>
                <a:spcPts val="0"/>
              </a:spcAft>
              <a:buSzPts val="1400"/>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47" name="Shape 47"/>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388" name="Shape 388"/>
        <p:cNvGrpSpPr/>
        <p:nvPr/>
      </p:nvGrpSpPr>
      <p:grpSpPr>
        <a:xfrm>
          <a:off x="0" y="0"/>
          <a:ext cx="0" cy="0"/>
          <a:chOff x="0" y="0"/>
          <a:chExt cx="0" cy="0"/>
        </a:xfrm>
      </p:grpSpPr>
      <p:cxnSp>
        <p:nvCxnSpPr>
          <p:cNvPr id="389" name="Shape 389"/>
          <p:cNvCxnSpPr/>
          <p:nvPr/>
        </p:nvCxnSpPr>
        <p:spPr>
          <a:xfrm>
            <a:off x="457181" y="457200"/>
            <a:ext cx="8448600" cy="0"/>
          </a:xfrm>
          <a:prstGeom prst="straightConnector1">
            <a:avLst/>
          </a:prstGeom>
          <a:noFill/>
          <a:ln>
            <a:noFill/>
          </a:ln>
        </p:spPr>
      </p:cxnSp>
      <p:cxnSp>
        <p:nvCxnSpPr>
          <p:cNvPr id="390" name="Shape 390"/>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391" name="Shape 391"/>
        <p:cNvGrpSpPr/>
        <p:nvPr/>
      </p:nvGrpSpPr>
      <p:grpSpPr>
        <a:xfrm>
          <a:off x="0" y="0"/>
          <a:ext cx="0" cy="0"/>
          <a:chOff x="0" y="0"/>
          <a:chExt cx="0" cy="0"/>
        </a:xfrm>
      </p:grpSpPr>
      <p:cxnSp>
        <p:nvCxnSpPr>
          <p:cNvPr id="392" name="Shape 392"/>
          <p:cNvCxnSpPr/>
          <p:nvPr/>
        </p:nvCxnSpPr>
        <p:spPr>
          <a:xfrm>
            <a:off x="457181" y="457200"/>
            <a:ext cx="8448600" cy="0"/>
          </a:xfrm>
          <a:prstGeom prst="straightConnector1">
            <a:avLst/>
          </a:prstGeom>
          <a:noFill/>
          <a:ln>
            <a:noFill/>
          </a:ln>
        </p:spPr>
      </p:cxnSp>
      <p:cxnSp>
        <p:nvCxnSpPr>
          <p:cNvPr id="393" name="Shape 393"/>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394" name="Shape 394"/>
        <p:cNvGrpSpPr/>
        <p:nvPr/>
      </p:nvGrpSpPr>
      <p:grpSpPr>
        <a:xfrm>
          <a:off x="0" y="0"/>
          <a:ext cx="0" cy="0"/>
          <a:chOff x="0" y="0"/>
          <a:chExt cx="0" cy="0"/>
        </a:xfrm>
      </p:grpSpPr>
      <p:cxnSp>
        <p:nvCxnSpPr>
          <p:cNvPr id="395" name="Shape 395"/>
          <p:cNvCxnSpPr/>
          <p:nvPr/>
        </p:nvCxnSpPr>
        <p:spPr>
          <a:xfrm>
            <a:off x="457181" y="457200"/>
            <a:ext cx="8448600" cy="0"/>
          </a:xfrm>
          <a:prstGeom prst="straightConnector1">
            <a:avLst/>
          </a:prstGeom>
          <a:noFill/>
          <a:ln>
            <a:noFill/>
          </a:ln>
        </p:spPr>
      </p:cxnSp>
      <p:cxnSp>
        <p:nvCxnSpPr>
          <p:cNvPr id="396" name="Shape 396"/>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397" name="Shape 397"/>
        <p:cNvGrpSpPr/>
        <p:nvPr/>
      </p:nvGrpSpPr>
      <p:grpSpPr>
        <a:xfrm>
          <a:off x="0" y="0"/>
          <a:ext cx="0" cy="0"/>
          <a:chOff x="0" y="0"/>
          <a:chExt cx="0" cy="0"/>
        </a:xfrm>
      </p:grpSpPr>
      <p:cxnSp>
        <p:nvCxnSpPr>
          <p:cNvPr id="398" name="Shape 398"/>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399" name="Shape 399"/>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400" name="Shape 400"/>
        <p:cNvGrpSpPr/>
        <p:nvPr/>
      </p:nvGrpSpPr>
      <p:grpSpPr>
        <a:xfrm>
          <a:off x="0" y="0"/>
          <a:ext cx="0" cy="0"/>
          <a:chOff x="0" y="0"/>
          <a:chExt cx="0" cy="0"/>
        </a:xfrm>
      </p:grpSpPr>
      <p:cxnSp>
        <p:nvCxnSpPr>
          <p:cNvPr id="401" name="Shape 401"/>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402" name="Shape 402"/>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
        <p:nvSpPr>
          <p:cNvPr id="403" name="Shape 403"/>
          <p:cNvSpPr/>
          <p:nvPr/>
        </p:nvSpPr>
        <p:spPr>
          <a:xfrm>
            <a:off x="457181" y="1636776"/>
            <a:ext cx="8448600" cy="27432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Five</a:t>
            </a:r>
            <a:endParaRPr sz="1000"/>
          </a:p>
        </p:txBody>
      </p:sp>
      <p:sp>
        <p:nvSpPr>
          <p:cNvPr id="404" name="Shape 404"/>
          <p:cNvSpPr/>
          <p:nvPr/>
        </p:nvSpPr>
        <p:spPr>
          <a:xfrm>
            <a:off x="457181" y="1636776"/>
            <a:ext cx="8448600" cy="27432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410" name="Shape 410"/>
        <p:cNvGrpSpPr/>
        <p:nvPr/>
      </p:nvGrpSpPr>
      <p:grpSpPr>
        <a:xfrm>
          <a:off x="0" y="0"/>
          <a:ext cx="0" cy="0"/>
          <a:chOff x="0" y="0"/>
          <a:chExt cx="0" cy="0"/>
        </a:xfrm>
      </p:grpSpPr>
      <p:cxnSp>
        <p:nvCxnSpPr>
          <p:cNvPr id="411" name="Shape 411"/>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412" name="Shape 412"/>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pic>
        <p:nvPicPr>
          <p:cNvPr id="413" name="Shape 413"/>
          <p:cNvPicPr preferRelativeResize="0"/>
          <p:nvPr/>
        </p:nvPicPr>
        <p:blipFill rotWithShape="1">
          <a:blip r:embed="rId2">
            <a:alphaModFix/>
          </a:blip>
          <a:srcRect b="0" l="0" r="0" t="0"/>
          <a:stretch/>
        </p:blipFill>
        <p:spPr>
          <a:xfrm>
            <a:off x="457181" y="548640"/>
            <a:ext cx="2038800" cy="219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414" name="Shape 414"/>
        <p:cNvGrpSpPr/>
        <p:nvPr/>
      </p:nvGrpSpPr>
      <p:grpSpPr>
        <a:xfrm>
          <a:off x="0" y="0"/>
          <a:ext cx="0" cy="0"/>
          <a:chOff x="0" y="0"/>
          <a:chExt cx="0" cy="0"/>
        </a:xfrm>
      </p:grpSpPr>
      <p:cxnSp>
        <p:nvCxnSpPr>
          <p:cNvPr id="415" name="Shape 415"/>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416" name="Shape 416"/>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417" name="Shape 417"/>
        <p:cNvGrpSpPr/>
        <p:nvPr/>
      </p:nvGrpSpPr>
      <p:grpSpPr>
        <a:xfrm>
          <a:off x="0" y="0"/>
          <a:ext cx="0" cy="0"/>
          <a:chOff x="0" y="0"/>
          <a:chExt cx="0" cy="0"/>
        </a:xfrm>
      </p:grpSpPr>
      <p:sp>
        <p:nvSpPr>
          <p:cNvPr id="418" name="Shape 418"/>
          <p:cNvSpPr txBox="1"/>
          <p:nvPr>
            <p:ph type="title"/>
          </p:nvPr>
        </p:nvSpPr>
        <p:spPr>
          <a:xfrm>
            <a:off x="457181" y="1060704"/>
            <a:ext cx="8448600" cy="5121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44600" lvl="8" rtl="0">
              <a:lnSpc>
                <a:spcPct val="92592"/>
              </a:lnSpc>
              <a:spcBef>
                <a:spcPts val="0"/>
              </a:spcBef>
              <a:spcAft>
                <a:spcPts val="0"/>
              </a:spcAft>
              <a:buSzPts val="1000"/>
              <a:buChar char="■"/>
              <a:defRPr/>
            </a:lvl9pPr>
          </a:lstStyle>
          <a:p/>
        </p:txBody>
      </p:sp>
      <p:sp>
        <p:nvSpPr>
          <p:cNvPr id="419" name="Shape 419"/>
          <p:cNvSpPr txBox="1"/>
          <p:nvPr>
            <p:ph idx="1" type="body"/>
          </p:nvPr>
        </p:nvSpPr>
        <p:spPr>
          <a:xfrm>
            <a:off x="455062" y="1737360"/>
            <a:ext cx="8448600" cy="2743200"/>
          </a:xfrm>
          <a:prstGeom prst="rect">
            <a:avLst/>
          </a:prstGeom>
          <a:noFill/>
          <a:ln>
            <a:noFill/>
          </a:ln>
        </p:spPr>
        <p:txBody>
          <a:bodyPr anchorCtr="0" anchor="t" bIns="65825" lIns="65825" spcFirstLastPara="1" rIns="65825" wrap="square" tIns="6582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420" name="Shape 420"/>
        <p:cNvGrpSpPr/>
        <p:nvPr/>
      </p:nvGrpSpPr>
      <p:grpSpPr>
        <a:xfrm>
          <a:off x="0" y="0"/>
          <a:ext cx="0" cy="0"/>
          <a:chOff x="0" y="0"/>
          <a:chExt cx="0" cy="0"/>
        </a:xfrm>
      </p:grpSpPr>
      <p:sp>
        <p:nvSpPr>
          <p:cNvPr id="421" name="Shape 421"/>
          <p:cNvSpPr txBox="1"/>
          <p:nvPr>
            <p:ph idx="1" type="body"/>
          </p:nvPr>
        </p:nvSpPr>
        <p:spPr>
          <a:xfrm>
            <a:off x="228591" y="228600"/>
            <a:ext cx="8906100" cy="48006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422" name="Shape 422"/>
          <p:cNvSpPr txBox="1"/>
          <p:nvPr>
            <p:ph type="title"/>
          </p:nvPr>
        </p:nvSpPr>
        <p:spPr>
          <a:xfrm>
            <a:off x="457181" y="1060704"/>
            <a:ext cx="8448600" cy="10788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44600" lvl="8" rtl="0">
              <a:lnSpc>
                <a:spcPct val="92592"/>
              </a:lnSpc>
              <a:spcBef>
                <a:spcPts val="0"/>
              </a:spcBef>
              <a:spcAft>
                <a:spcPts val="0"/>
              </a:spcAft>
              <a:buSzPts val="10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423" name="Shape 423"/>
        <p:cNvGrpSpPr/>
        <p:nvPr/>
      </p:nvGrpSpPr>
      <p:grpSpPr>
        <a:xfrm>
          <a:off x="0" y="0"/>
          <a:ext cx="0" cy="0"/>
          <a:chOff x="0" y="0"/>
          <a:chExt cx="0" cy="0"/>
        </a:xfrm>
      </p:grpSpPr>
      <p:cxnSp>
        <p:nvCxnSpPr>
          <p:cNvPr id="424" name="Shape 424"/>
          <p:cNvCxnSpPr/>
          <p:nvPr/>
        </p:nvCxnSpPr>
        <p:spPr>
          <a:xfrm>
            <a:off x="457181" y="457200"/>
            <a:ext cx="8448600" cy="0"/>
          </a:xfrm>
          <a:prstGeom prst="straightConnector1">
            <a:avLst/>
          </a:prstGeom>
          <a:noFill/>
          <a:ln>
            <a:noFill/>
          </a:ln>
        </p:spPr>
      </p:cxnSp>
      <p:cxnSp>
        <p:nvCxnSpPr>
          <p:cNvPr id="425" name="Shape 425"/>
          <p:cNvCxnSpPr/>
          <p:nvPr/>
        </p:nvCxnSpPr>
        <p:spPr>
          <a:xfrm>
            <a:off x="457181" y="877824"/>
            <a:ext cx="8448600" cy="0"/>
          </a:xfrm>
          <a:prstGeom prst="straightConnector1">
            <a:avLst/>
          </a:prstGeom>
          <a:noFill/>
          <a:ln>
            <a:noFill/>
          </a:ln>
        </p:spPr>
      </p:cxnSp>
      <p:cxnSp>
        <p:nvCxnSpPr>
          <p:cNvPr id="426" name="Shape 426"/>
          <p:cNvCxnSpPr/>
          <p:nvPr/>
        </p:nvCxnSpPr>
        <p:spPr>
          <a:xfrm flipH="1" rot="10800000">
            <a:off x="457181" y="2002236"/>
            <a:ext cx="2689200" cy="300"/>
          </a:xfrm>
          <a:prstGeom prst="straightConnector1">
            <a:avLst/>
          </a:prstGeom>
          <a:noFill/>
          <a:ln>
            <a:noFill/>
          </a:ln>
        </p:spPr>
      </p:cxnSp>
      <p:cxnSp>
        <p:nvCxnSpPr>
          <p:cNvPr id="427" name="Shape 427"/>
          <p:cNvCxnSpPr/>
          <p:nvPr/>
        </p:nvCxnSpPr>
        <p:spPr>
          <a:xfrm flipH="1" rot="10800000">
            <a:off x="3328281" y="2002237"/>
            <a:ext cx="5574600" cy="300"/>
          </a:xfrm>
          <a:prstGeom prst="straightConnector1">
            <a:avLst/>
          </a:prstGeom>
          <a:noFill/>
          <a:ln>
            <a:noFill/>
          </a:ln>
        </p:spPr>
      </p:cxnSp>
      <p:cxnSp>
        <p:nvCxnSpPr>
          <p:cNvPr id="428" name="Shape 428"/>
          <p:cNvCxnSpPr/>
          <p:nvPr/>
        </p:nvCxnSpPr>
        <p:spPr>
          <a:xfrm flipH="1" rot="10800000">
            <a:off x="457181" y="4141932"/>
            <a:ext cx="2689200" cy="300"/>
          </a:xfrm>
          <a:prstGeom prst="straightConnector1">
            <a:avLst/>
          </a:prstGeom>
          <a:noFill/>
          <a:ln>
            <a:noFill/>
          </a:ln>
        </p:spPr>
      </p:cxnSp>
      <p:cxnSp>
        <p:nvCxnSpPr>
          <p:cNvPr id="429" name="Shape 429"/>
          <p:cNvCxnSpPr/>
          <p:nvPr/>
        </p:nvCxnSpPr>
        <p:spPr>
          <a:xfrm>
            <a:off x="3337424" y="4142232"/>
            <a:ext cx="5566800" cy="0"/>
          </a:xfrm>
          <a:prstGeom prst="straightConnector1">
            <a:avLst/>
          </a:prstGeom>
          <a:noFill/>
          <a:ln>
            <a:noFill/>
          </a:ln>
        </p:spPr>
      </p:cxnSp>
      <p:sp>
        <p:nvSpPr>
          <p:cNvPr id="430" name="Shape 430"/>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OBJECTIVE(S)</a:t>
            </a:r>
            <a:endParaRPr sz="1000"/>
          </a:p>
        </p:txBody>
      </p:sp>
      <p:sp>
        <p:nvSpPr>
          <p:cNvPr id="431" name="Shape 431"/>
          <p:cNvSpPr/>
          <p:nvPr/>
        </p:nvSpPr>
        <p:spPr>
          <a:xfrm>
            <a:off x="3337424"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AGENDA</a:t>
            </a:r>
            <a:endParaRPr sz="1000"/>
          </a:p>
        </p:txBody>
      </p:sp>
      <p:sp>
        <p:nvSpPr>
          <p:cNvPr id="432" name="Shape 432"/>
          <p:cNvSpPr/>
          <p:nvPr/>
        </p:nvSpPr>
        <p:spPr>
          <a:xfrm>
            <a:off x="3337424" y="3858768"/>
            <a:ext cx="55776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RESOURCES</a:t>
            </a:r>
            <a:endParaRPr sz="1000"/>
          </a:p>
        </p:txBody>
      </p:sp>
      <p:sp>
        <p:nvSpPr>
          <p:cNvPr id="433" name="Shape 433"/>
          <p:cNvSpPr/>
          <p:nvPr/>
        </p:nvSpPr>
        <p:spPr>
          <a:xfrm>
            <a:off x="457181" y="3858768"/>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ktop">
  <p:cSld name="desktop">
    <p:spTree>
      <p:nvGrpSpPr>
        <p:cNvPr id="48" name="Shape 48"/>
        <p:cNvGrpSpPr/>
        <p:nvPr/>
      </p:nvGrpSpPr>
      <p:grpSpPr>
        <a:xfrm>
          <a:off x="0" y="0"/>
          <a:ext cx="0" cy="0"/>
          <a:chOff x="0" y="0"/>
          <a:chExt cx="0" cy="0"/>
        </a:xfrm>
      </p:grpSpPr>
      <p:cxnSp>
        <p:nvCxnSpPr>
          <p:cNvPr id="49" name="Shape 49"/>
          <p:cNvCxnSpPr/>
          <p:nvPr/>
        </p:nvCxnSpPr>
        <p:spPr>
          <a:xfrm>
            <a:off x="457200" y="487363"/>
            <a:ext cx="8448600" cy="0"/>
          </a:xfrm>
          <a:prstGeom prst="straightConnector1">
            <a:avLst/>
          </a:prstGeom>
          <a:noFill/>
          <a:ln cap="flat" cmpd="sng" w="9525">
            <a:solidFill>
              <a:schemeClr val="dk1"/>
            </a:solidFill>
            <a:prstDash val="solid"/>
            <a:miter lim="8000"/>
            <a:headEnd len="sm" w="sm" type="none"/>
            <a:tailEnd len="sm" w="sm" type="none"/>
          </a:ln>
        </p:spPr>
      </p:cxnSp>
      <p:cxnSp>
        <p:nvCxnSpPr>
          <p:cNvPr id="50" name="Shape 50"/>
          <p:cNvCxnSpPr/>
          <p:nvPr/>
        </p:nvCxnSpPr>
        <p:spPr>
          <a:xfrm>
            <a:off x="457200" y="908050"/>
            <a:ext cx="8448600" cy="0"/>
          </a:xfrm>
          <a:prstGeom prst="straightConnector1">
            <a:avLst/>
          </a:prstGeom>
          <a:noFill/>
          <a:ln cap="flat" cmpd="sng" w="9525">
            <a:solidFill>
              <a:schemeClr val="dk1"/>
            </a:solidFill>
            <a:prstDash val="solid"/>
            <a:miter lim="8000"/>
            <a:headEnd len="sm" w="sm" type="none"/>
            <a:tailEnd len="sm" w="sm" type="none"/>
          </a:ln>
        </p:spPr>
      </p:cxnSp>
      <p:pic>
        <p:nvPicPr>
          <p:cNvPr id="51" name="Shape 51"/>
          <p:cNvPicPr preferRelativeResize="0"/>
          <p:nvPr/>
        </p:nvPicPr>
        <p:blipFill rotWithShape="1">
          <a:blip r:embed="rId2">
            <a:alphaModFix/>
          </a:blip>
          <a:srcRect b="0" l="0" r="0" t="0"/>
          <a:stretch/>
        </p:blipFill>
        <p:spPr>
          <a:xfrm>
            <a:off x="2444750" y="1104900"/>
            <a:ext cx="4522800" cy="3665400"/>
          </a:xfrm>
          <a:prstGeom prst="rect">
            <a:avLst/>
          </a:prstGeom>
          <a:noFill/>
          <a:ln>
            <a:noFill/>
          </a:ln>
        </p:spPr>
      </p:pic>
      <p:sp>
        <p:nvSpPr>
          <p:cNvPr id="52" name="Shape 52"/>
          <p:cNvSpPr txBox="1"/>
          <p:nvPr>
            <p:ph idx="1" type="body"/>
          </p:nvPr>
        </p:nvSpPr>
        <p:spPr>
          <a:xfrm>
            <a:off x="371265" y="495300"/>
            <a:ext cx="7129800" cy="304800"/>
          </a:xfrm>
          <a:prstGeom prst="rect">
            <a:avLst/>
          </a:prstGeom>
          <a:noFill/>
          <a:ln>
            <a:noFill/>
          </a:ln>
        </p:spPr>
        <p:txBody>
          <a:bodyPr anchorCtr="0" anchor="t" bIns="91425" lIns="91425" spcFirstLastPara="1" rIns="91425" wrap="square" tIns="91425"/>
          <a:lstStyle>
            <a:lvl1pPr indent="-228600" lvl="0" marL="457200" marR="0" rtl="0" algn="l">
              <a:lnSpc>
                <a:spcPct val="106521"/>
              </a:lnSpc>
              <a:spcBef>
                <a:spcPts val="0"/>
              </a:spcBef>
              <a:spcAft>
                <a:spcPts val="0"/>
              </a:spcAft>
              <a:buSzPts val="1400"/>
              <a:buFont typeface="Merriweather Sans"/>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53" name="Shape 53"/>
          <p:cNvSpPr txBox="1"/>
          <p:nvPr>
            <p:ph idx="2" type="body"/>
          </p:nvPr>
        </p:nvSpPr>
        <p:spPr>
          <a:xfrm>
            <a:off x="2650614" y="1287507"/>
            <a:ext cx="4130400" cy="2332500"/>
          </a:xfrm>
          <a:prstGeom prst="rect">
            <a:avLst/>
          </a:prstGeom>
          <a:noFill/>
          <a:ln>
            <a:noFill/>
          </a:ln>
        </p:spPr>
        <p:txBody>
          <a:bodyPr anchorCtr="0" anchor="t" bIns="91425" lIns="91425" spcFirstLastPara="1" rIns="91425" wrap="square" tIns="91425"/>
          <a:lstStyle>
            <a:lvl1pPr indent="-228600" lvl="0" marL="457200" rtl="0">
              <a:spcBef>
                <a:spcPts val="720"/>
              </a:spcBef>
              <a:spcAft>
                <a:spcPts val="0"/>
              </a:spcAft>
              <a:buSzPts val="1400"/>
              <a:buNone/>
              <a:defRPr sz="2000"/>
            </a:lvl1pPr>
            <a:lvl2pPr indent="-317500" lvl="1" marL="914400" rtl="0">
              <a:spcBef>
                <a:spcPts val="720"/>
              </a:spcBef>
              <a:spcAft>
                <a:spcPts val="0"/>
              </a:spcAft>
              <a:buSzPts val="1400"/>
              <a:buChar char="○"/>
              <a:defRPr sz="2000"/>
            </a:lvl2pPr>
            <a:lvl3pPr indent="-317500" lvl="2" marL="1371600" rtl="0">
              <a:spcBef>
                <a:spcPts val="720"/>
              </a:spcBef>
              <a:spcAft>
                <a:spcPts val="0"/>
              </a:spcAft>
              <a:buSzPts val="1400"/>
              <a:buChar char="■"/>
              <a:defRPr sz="2000"/>
            </a:lvl3pPr>
            <a:lvl4pPr indent="-317500" lvl="3" marL="1828800" rtl="0">
              <a:spcBef>
                <a:spcPts val="720"/>
              </a:spcBef>
              <a:spcAft>
                <a:spcPts val="0"/>
              </a:spcAft>
              <a:buSzPts val="1400"/>
              <a:buChar char="●"/>
              <a:defRPr sz="2000"/>
            </a:lvl4pPr>
            <a:lvl5pPr indent="-317500" lvl="4" marL="2286000" rtl="0">
              <a:spcBef>
                <a:spcPts val="72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54" name="Shape 54"/>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434" name="Shape 434"/>
        <p:cNvGrpSpPr/>
        <p:nvPr/>
      </p:nvGrpSpPr>
      <p:grpSpPr>
        <a:xfrm>
          <a:off x="0" y="0"/>
          <a:ext cx="0" cy="0"/>
          <a:chOff x="0" y="0"/>
          <a:chExt cx="0" cy="0"/>
        </a:xfrm>
      </p:grpSpPr>
      <p:cxnSp>
        <p:nvCxnSpPr>
          <p:cNvPr id="435" name="Shape 435"/>
          <p:cNvCxnSpPr/>
          <p:nvPr/>
        </p:nvCxnSpPr>
        <p:spPr>
          <a:xfrm>
            <a:off x="457181" y="457200"/>
            <a:ext cx="8448600" cy="0"/>
          </a:xfrm>
          <a:prstGeom prst="straightConnector1">
            <a:avLst/>
          </a:prstGeom>
          <a:noFill/>
          <a:ln>
            <a:noFill/>
          </a:ln>
        </p:spPr>
      </p:cxnSp>
      <p:cxnSp>
        <p:nvCxnSpPr>
          <p:cNvPr id="436" name="Shape 436"/>
          <p:cNvCxnSpPr/>
          <p:nvPr/>
        </p:nvCxnSpPr>
        <p:spPr>
          <a:xfrm>
            <a:off x="457181" y="877824"/>
            <a:ext cx="8448600" cy="0"/>
          </a:xfrm>
          <a:prstGeom prst="straightConnector1">
            <a:avLst/>
          </a:prstGeom>
          <a:noFill/>
          <a:ln>
            <a:noFill/>
          </a:ln>
        </p:spPr>
      </p:cxnSp>
      <p:cxnSp>
        <p:nvCxnSpPr>
          <p:cNvPr id="437" name="Shape 437"/>
          <p:cNvCxnSpPr/>
          <p:nvPr/>
        </p:nvCxnSpPr>
        <p:spPr>
          <a:xfrm flipH="1" rot="10800000">
            <a:off x="6208523" y="2002236"/>
            <a:ext cx="2689200" cy="300"/>
          </a:xfrm>
          <a:prstGeom prst="straightConnector1">
            <a:avLst/>
          </a:prstGeom>
          <a:noFill/>
          <a:ln>
            <a:noFill/>
          </a:ln>
        </p:spPr>
      </p:cxnSp>
      <p:cxnSp>
        <p:nvCxnSpPr>
          <p:cNvPr id="438" name="Shape 438"/>
          <p:cNvCxnSpPr/>
          <p:nvPr/>
        </p:nvCxnSpPr>
        <p:spPr>
          <a:xfrm flipH="1" rot="10800000">
            <a:off x="457181" y="2002237"/>
            <a:ext cx="5574600" cy="300"/>
          </a:xfrm>
          <a:prstGeom prst="straightConnector1">
            <a:avLst/>
          </a:prstGeom>
          <a:noFill/>
          <a:ln>
            <a:noFill/>
          </a:ln>
        </p:spPr>
      </p:cxnSp>
      <p:sp>
        <p:nvSpPr>
          <p:cNvPr id="439" name="Shape 439"/>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SUMMARY</a:t>
            </a:r>
            <a:endParaRPr sz="1000"/>
          </a:p>
        </p:txBody>
      </p:sp>
      <p:sp>
        <p:nvSpPr>
          <p:cNvPr id="440" name="Shape 440"/>
          <p:cNvSpPr/>
          <p:nvPr/>
        </p:nvSpPr>
        <p:spPr>
          <a:xfrm>
            <a:off x="6217667"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441" name="Shape 441"/>
        <p:cNvGrpSpPr/>
        <p:nvPr/>
      </p:nvGrpSpPr>
      <p:grpSpPr>
        <a:xfrm>
          <a:off x="0" y="0"/>
          <a:ext cx="0" cy="0"/>
          <a:chOff x="0" y="0"/>
          <a:chExt cx="0" cy="0"/>
        </a:xfrm>
      </p:grpSpPr>
      <p:pic>
        <p:nvPicPr>
          <p:cNvPr id="442" name="Shape 442"/>
          <p:cNvPicPr preferRelativeResize="0"/>
          <p:nvPr/>
        </p:nvPicPr>
        <p:blipFill rotWithShape="1">
          <a:blip r:embed="rId2">
            <a:alphaModFix/>
          </a:blip>
          <a:srcRect b="0" l="0" r="0" t="0"/>
          <a:stretch/>
        </p:blipFill>
        <p:spPr>
          <a:xfrm>
            <a:off x="2386487" y="1119836"/>
            <a:ext cx="4580100" cy="3712500"/>
          </a:xfrm>
          <a:prstGeom prst="rect">
            <a:avLst/>
          </a:prstGeom>
          <a:noFill/>
          <a:ln>
            <a:noFill/>
          </a:ln>
        </p:spPr>
      </p:pic>
      <p:cxnSp>
        <p:nvCxnSpPr>
          <p:cNvPr id="443" name="Shape 443"/>
          <p:cNvCxnSpPr/>
          <p:nvPr/>
        </p:nvCxnSpPr>
        <p:spPr>
          <a:xfrm>
            <a:off x="457181" y="457200"/>
            <a:ext cx="8448600" cy="0"/>
          </a:xfrm>
          <a:prstGeom prst="straightConnector1">
            <a:avLst/>
          </a:prstGeom>
          <a:noFill/>
          <a:ln>
            <a:noFill/>
          </a:ln>
        </p:spPr>
      </p:cxnSp>
      <p:cxnSp>
        <p:nvCxnSpPr>
          <p:cNvPr id="444" name="Shape 444"/>
          <p:cNvCxnSpPr/>
          <p:nvPr/>
        </p:nvCxnSpPr>
        <p:spPr>
          <a:xfrm>
            <a:off x="457181" y="877824"/>
            <a:ext cx="8448600" cy="0"/>
          </a:xfrm>
          <a:prstGeom prst="straightConnector1">
            <a:avLst/>
          </a:prstGeom>
          <a:noFill/>
          <a:ln>
            <a:noFill/>
          </a:ln>
        </p:spPr>
      </p:cxnSp>
      <p:sp>
        <p:nvSpPr>
          <p:cNvPr id="445" name="Shape 445"/>
          <p:cNvSpPr txBox="1"/>
          <p:nvPr>
            <p:ph idx="1" type="body"/>
          </p:nvPr>
        </p:nvSpPr>
        <p:spPr>
          <a:xfrm>
            <a:off x="2596790" y="1298448"/>
            <a:ext cx="4196700" cy="2368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446" name="Shape 446"/>
        <p:cNvGrpSpPr/>
        <p:nvPr/>
      </p:nvGrpSpPr>
      <p:grpSpPr>
        <a:xfrm>
          <a:off x="0" y="0"/>
          <a:ext cx="0" cy="0"/>
          <a:chOff x="0" y="0"/>
          <a:chExt cx="0" cy="0"/>
        </a:xfrm>
      </p:grpSpPr>
      <p:pic>
        <p:nvPicPr>
          <p:cNvPr id="447" name="Shape 447"/>
          <p:cNvPicPr preferRelativeResize="0"/>
          <p:nvPr/>
        </p:nvPicPr>
        <p:blipFill rotWithShape="1">
          <a:blip r:embed="rId2">
            <a:alphaModFix/>
          </a:blip>
          <a:srcRect b="0" l="0" r="0" t="0"/>
          <a:stretch/>
        </p:blipFill>
        <p:spPr>
          <a:xfrm>
            <a:off x="2012169" y="1120425"/>
            <a:ext cx="5276700" cy="3692700"/>
          </a:xfrm>
          <a:prstGeom prst="rect">
            <a:avLst/>
          </a:prstGeom>
          <a:noFill/>
          <a:ln>
            <a:noFill/>
          </a:ln>
        </p:spPr>
      </p:pic>
      <p:cxnSp>
        <p:nvCxnSpPr>
          <p:cNvPr id="448" name="Shape 448"/>
          <p:cNvCxnSpPr/>
          <p:nvPr/>
        </p:nvCxnSpPr>
        <p:spPr>
          <a:xfrm>
            <a:off x="457181" y="457200"/>
            <a:ext cx="8448600" cy="0"/>
          </a:xfrm>
          <a:prstGeom prst="straightConnector1">
            <a:avLst/>
          </a:prstGeom>
          <a:noFill/>
          <a:ln>
            <a:noFill/>
          </a:ln>
        </p:spPr>
      </p:cxnSp>
      <p:cxnSp>
        <p:nvCxnSpPr>
          <p:cNvPr id="449" name="Shape 449"/>
          <p:cNvCxnSpPr/>
          <p:nvPr/>
        </p:nvCxnSpPr>
        <p:spPr>
          <a:xfrm>
            <a:off x="457181" y="877824"/>
            <a:ext cx="8448600" cy="0"/>
          </a:xfrm>
          <a:prstGeom prst="straightConnector1">
            <a:avLst/>
          </a:prstGeom>
          <a:noFill/>
          <a:ln>
            <a:noFill/>
          </a:ln>
        </p:spPr>
      </p:cxnSp>
      <p:sp>
        <p:nvSpPr>
          <p:cNvPr id="450" name="Shape 450"/>
          <p:cNvSpPr txBox="1"/>
          <p:nvPr>
            <p:ph idx="1" type="body"/>
          </p:nvPr>
        </p:nvSpPr>
        <p:spPr>
          <a:xfrm>
            <a:off x="2706514" y="1325880"/>
            <a:ext cx="3922500" cy="24414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451" name="Shape 451"/>
        <p:cNvGrpSpPr/>
        <p:nvPr/>
      </p:nvGrpSpPr>
      <p:grpSpPr>
        <a:xfrm>
          <a:off x="0" y="0"/>
          <a:ext cx="0" cy="0"/>
          <a:chOff x="0" y="0"/>
          <a:chExt cx="0" cy="0"/>
        </a:xfrm>
      </p:grpSpPr>
      <p:pic>
        <p:nvPicPr>
          <p:cNvPr id="452" name="Shape 452"/>
          <p:cNvPicPr preferRelativeResize="0"/>
          <p:nvPr/>
        </p:nvPicPr>
        <p:blipFill rotWithShape="1">
          <a:blip r:embed="rId2">
            <a:alphaModFix/>
          </a:blip>
          <a:srcRect b="0" l="0" r="0" t="0"/>
          <a:stretch/>
        </p:blipFill>
        <p:spPr>
          <a:xfrm>
            <a:off x="2258476" y="1088136"/>
            <a:ext cx="4928400" cy="3855300"/>
          </a:xfrm>
          <a:prstGeom prst="rect">
            <a:avLst/>
          </a:prstGeom>
          <a:noFill/>
          <a:ln>
            <a:noFill/>
          </a:ln>
        </p:spPr>
      </p:pic>
      <p:cxnSp>
        <p:nvCxnSpPr>
          <p:cNvPr id="453" name="Shape 453"/>
          <p:cNvCxnSpPr/>
          <p:nvPr/>
        </p:nvCxnSpPr>
        <p:spPr>
          <a:xfrm>
            <a:off x="457181" y="457200"/>
            <a:ext cx="8448600" cy="0"/>
          </a:xfrm>
          <a:prstGeom prst="straightConnector1">
            <a:avLst/>
          </a:prstGeom>
          <a:noFill/>
          <a:ln>
            <a:noFill/>
          </a:ln>
        </p:spPr>
      </p:cxnSp>
      <p:cxnSp>
        <p:nvCxnSpPr>
          <p:cNvPr id="454" name="Shape 454"/>
          <p:cNvCxnSpPr/>
          <p:nvPr/>
        </p:nvCxnSpPr>
        <p:spPr>
          <a:xfrm>
            <a:off x="457181" y="877824"/>
            <a:ext cx="8448600" cy="0"/>
          </a:xfrm>
          <a:prstGeom prst="straightConnector1">
            <a:avLst/>
          </a:prstGeom>
          <a:noFill/>
          <a:ln>
            <a:noFill/>
          </a:ln>
        </p:spPr>
      </p:cxnSp>
      <p:sp>
        <p:nvSpPr>
          <p:cNvPr id="455" name="Shape 455"/>
          <p:cNvSpPr txBox="1"/>
          <p:nvPr>
            <p:ph idx="1" type="body"/>
          </p:nvPr>
        </p:nvSpPr>
        <p:spPr>
          <a:xfrm>
            <a:off x="2752232" y="1508760"/>
            <a:ext cx="3913500" cy="2944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456" name="Shape 456"/>
        <p:cNvGrpSpPr/>
        <p:nvPr/>
      </p:nvGrpSpPr>
      <p:grpSpPr>
        <a:xfrm>
          <a:off x="0" y="0"/>
          <a:ext cx="0" cy="0"/>
          <a:chOff x="0" y="0"/>
          <a:chExt cx="0" cy="0"/>
        </a:xfrm>
      </p:grpSpPr>
      <p:pic>
        <p:nvPicPr>
          <p:cNvPr id="457" name="Shape 457"/>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458" name="Shape 458"/>
          <p:cNvPicPr preferRelativeResize="0"/>
          <p:nvPr/>
        </p:nvPicPr>
        <p:blipFill rotWithShape="1">
          <a:blip r:embed="rId3">
            <a:alphaModFix/>
          </a:blip>
          <a:srcRect b="0" l="0" r="0" t="0"/>
          <a:stretch/>
        </p:blipFill>
        <p:spPr>
          <a:xfrm>
            <a:off x="3364855" y="987552"/>
            <a:ext cx="2661000" cy="3970500"/>
          </a:xfrm>
          <a:prstGeom prst="rect">
            <a:avLst/>
          </a:prstGeom>
          <a:noFill/>
          <a:ln>
            <a:noFill/>
          </a:ln>
        </p:spPr>
      </p:pic>
      <p:pic>
        <p:nvPicPr>
          <p:cNvPr id="459" name="Shape 459"/>
          <p:cNvPicPr preferRelativeResize="0"/>
          <p:nvPr/>
        </p:nvPicPr>
        <p:blipFill rotWithShape="1">
          <a:blip r:embed="rId4">
            <a:alphaModFix/>
          </a:blip>
          <a:srcRect b="0" l="0" r="0" t="0"/>
          <a:stretch/>
        </p:blipFill>
        <p:spPr>
          <a:xfrm>
            <a:off x="6126231" y="978408"/>
            <a:ext cx="2148900" cy="3930900"/>
          </a:xfrm>
          <a:prstGeom prst="rect">
            <a:avLst/>
          </a:prstGeom>
          <a:noFill/>
          <a:ln>
            <a:noFill/>
          </a:ln>
        </p:spPr>
      </p:pic>
      <p:cxnSp>
        <p:nvCxnSpPr>
          <p:cNvPr id="460" name="Shape 460"/>
          <p:cNvCxnSpPr/>
          <p:nvPr/>
        </p:nvCxnSpPr>
        <p:spPr>
          <a:xfrm>
            <a:off x="457181" y="457200"/>
            <a:ext cx="8448600" cy="0"/>
          </a:xfrm>
          <a:prstGeom prst="straightConnector1">
            <a:avLst/>
          </a:prstGeom>
          <a:noFill/>
          <a:ln>
            <a:noFill/>
          </a:ln>
        </p:spPr>
      </p:cxnSp>
      <p:cxnSp>
        <p:nvCxnSpPr>
          <p:cNvPr id="461" name="Shape 461"/>
          <p:cNvCxnSpPr/>
          <p:nvPr/>
        </p:nvCxnSpPr>
        <p:spPr>
          <a:xfrm>
            <a:off x="457181" y="877824"/>
            <a:ext cx="8448600" cy="0"/>
          </a:xfrm>
          <a:prstGeom prst="straightConnector1">
            <a:avLst/>
          </a:prstGeom>
          <a:noFill/>
          <a:ln>
            <a:noFill/>
          </a:ln>
        </p:spPr>
      </p:cxnSp>
      <p:sp>
        <p:nvSpPr>
          <p:cNvPr id="462" name="Shape 462"/>
          <p:cNvSpPr/>
          <p:nvPr/>
        </p:nvSpPr>
        <p:spPr>
          <a:xfrm>
            <a:off x="4068914"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463" name="Shape 463"/>
          <p:cNvSpPr/>
          <p:nvPr/>
        </p:nvSpPr>
        <p:spPr>
          <a:xfrm>
            <a:off x="6610843"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464" name="Shape 464"/>
          <p:cNvSpPr txBox="1"/>
          <p:nvPr>
            <p:ph idx="1" type="body"/>
          </p:nvPr>
        </p:nvSpPr>
        <p:spPr>
          <a:xfrm>
            <a:off x="1325826" y="1426464"/>
            <a:ext cx="1664400" cy="28530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465" name="Shape 465"/>
        <p:cNvGrpSpPr/>
        <p:nvPr/>
      </p:nvGrpSpPr>
      <p:grpSpPr>
        <a:xfrm>
          <a:off x="0" y="0"/>
          <a:ext cx="0" cy="0"/>
          <a:chOff x="0" y="0"/>
          <a:chExt cx="0" cy="0"/>
        </a:xfrm>
      </p:grpSpPr>
      <p:cxnSp>
        <p:nvCxnSpPr>
          <p:cNvPr id="466" name="Shape 466"/>
          <p:cNvCxnSpPr/>
          <p:nvPr/>
        </p:nvCxnSpPr>
        <p:spPr>
          <a:xfrm>
            <a:off x="457181" y="457200"/>
            <a:ext cx="8448600" cy="0"/>
          </a:xfrm>
          <a:prstGeom prst="straightConnector1">
            <a:avLst/>
          </a:prstGeom>
          <a:noFill/>
          <a:ln>
            <a:noFill/>
          </a:ln>
        </p:spPr>
      </p:cxnSp>
      <p:cxnSp>
        <p:nvCxnSpPr>
          <p:cNvPr id="467" name="Shape 467"/>
          <p:cNvCxnSpPr/>
          <p:nvPr/>
        </p:nvCxnSpPr>
        <p:spPr>
          <a:xfrm>
            <a:off x="457181" y="877824"/>
            <a:ext cx="8448600" cy="0"/>
          </a:xfrm>
          <a:prstGeom prst="straightConnector1">
            <a:avLst/>
          </a:prstGeom>
          <a:noFill/>
          <a:ln>
            <a:noFill/>
          </a:ln>
        </p:spPr>
      </p:cxnSp>
      <p:sp>
        <p:nvSpPr>
          <p:cNvPr id="468" name="Shape 468"/>
          <p:cNvSpPr/>
          <p:nvPr/>
        </p:nvSpPr>
        <p:spPr>
          <a:xfrm>
            <a:off x="472176" y="1661562"/>
            <a:ext cx="21597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
        <p:nvSpPr>
          <p:cNvPr id="469" name="Shape 469"/>
          <p:cNvSpPr/>
          <p:nvPr/>
        </p:nvSpPr>
        <p:spPr>
          <a:xfrm>
            <a:off x="3158100" y="1658410"/>
            <a:ext cx="21597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
        <p:nvSpPr>
          <p:cNvPr id="470" name="Shape 470"/>
          <p:cNvSpPr/>
          <p:nvPr/>
        </p:nvSpPr>
        <p:spPr>
          <a:xfrm>
            <a:off x="5334265" y="1745086"/>
            <a:ext cx="2159700" cy="21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5825" lIns="65825" spcFirstLastPara="1" rIns="65825" wrap="square" tIns="65825">
            <a:noAutofit/>
          </a:bodyPr>
          <a:lstStyle/>
          <a:p>
            <a:pPr indent="0" lvl="0" marL="0">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471" name="Shape 471"/>
        <p:cNvGrpSpPr/>
        <p:nvPr/>
      </p:nvGrpSpPr>
      <p:grpSpPr>
        <a:xfrm>
          <a:off x="0" y="0"/>
          <a:ext cx="0" cy="0"/>
          <a:chOff x="0" y="0"/>
          <a:chExt cx="0" cy="0"/>
        </a:xfrm>
      </p:grpSpPr>
      <p:cxnSp>
        <p:nvCxnSpPr>
          <p:cNvPr id="472" name="Shape 472"/>
          <p:cNvCxnSpPr/>
          <p:nvPr/>
        </p:nvCxnSpPr>
        <p:spPr>
          <a:xfrm>
            <a:off x="457181" y="457200"/>
            <a:ext cx="8448600" cy="0"/>
          </a:xfrm>
          <a:prstGeom prst="straightConnector1">
            <a:avLst/>
          </a:prstGeom>
          <a:noFill/>
          <a:ln>
            <a:noFill/>
          </a:ln>
        </p:spPr>
      </p:cxnSp>
      <p:cxnSp>
        <p:nvCxnSpPr>
          <p:cNvPr id="473" name="Shape 473"/>
          <p:cNvCxnSpPr/>
          <p:nvPr/>
        </p:nvCxnSpPr>
        <p:spPr>
          <a:xfrm>
            <a:off x="457181" y="877824"/>
            <a:ext cx="8448600" cy="0"/>
          </a:xfrm>
          <a:prstGeom prst="straightConnector1">
            <a:avLst/>
          </a:prstGeom>
          <a:noFill/>
          <a:ln>
            <a:noFill/>
          </a:ln>
        </p:spPr>
      </p:cxnSp>
      <p:grpSp>
        <p:nvGrpSpPr>
          <p:cNvPr id="474" name="Shape 474"/>
          <p:cNvGrpSpPr/>
          <p:nvPr/>
        </p:nvGrpSpPr>
        <p:grpSpPr>
          <a:xfrm>
            <a:off x="457181" y="1316736"/>
            <a:ext cx="914201" cy="914328"/>
            <a:chOff x="0" y="0"/>
            <a:chExt cx="1269900" cy="1269900"/>
          </a:xfrm>
        </p:grpSpPr>
        <p:pic>
          <p:nvPicPr>
            <p:cNvPr id="475" name="Shape 475"/>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476" name="Shape 476"/>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000000"/>
                  </a:solidFill>
                  <a:latin typeface="Arial"/>
                  <a:ea typeface="Arial"/>
                  <a:cs typeface="Arial"/>
                  <a:sym typeface="Arial"/>
                </a:rPr>
                <a:t>INSERT STICKER</a:t>
              </a:r>
              <a:br>
                <a:rPr b="1" i="0" lang="en-US" sz="1300" u="none" cap="none" strike="noStrike">
                  <a:solidFill>
                    <a:srgbClr val="000000"/>
                  </a:solidFill>
                  <a:latin typeface="Arial"/>
                  <a:ea typeface="Arial"/>
                  <a:cs typeface="Arial"/>
                  <a:sym typeface="Arial"/>
                </a:rPr>
              </a:br>
              <a:r>
                <a:rPr b="1" i="0" lang="en-US" sz="1300" u="none" cap="none" strike="noStrike">
                  <a:solidFill>
                    <a:srgbClr val="000000"/>
                  </a:solidFill>
                  <a:latin typeface="Arial"/>
                  <a:ea typeface="Arial"/>
                  <a:cs typeface="Arial"/>
                  <a:sym typeface="Arial"/>
                </a:rPr>
                <a:t>TEXT</a:t>
              </a:r>
              <a:endParaRPr sz="1000"/>
            </a:p>
          </p:txBody>
        </p:sp>
      </p:grpSp>
      <p:grpSp>
        <p:nvGrpSpPr>
          <p:cNvPr id="477" name="Shape 477"/>
          <p:cNvGrpSpPr/>
          <p:nvPr/>
        </p:nvGrpSpPr>
        <p:grpSpPr>
          <a:xfrm>
            <a:off x="1554417" y="1316736"/>
            <a:ext cx="914201" cy="914328"/>
            <a:chOff x="0" y="0"/>
            <a:chExt cx="1269900" cy="1269900"/>
          </a:xfrm>
        </p:grpSpPr>
        <p:pic>
          <p:nvPicPr>
            <p:cNvPr id="478" name="Shape 478"/>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479" name="Shape 479"/>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480" name="Shape 480"/>
          <p:cNvGrpSpPr/>
          <p:nvPr/>
        </p:nvGrpSpPr>
        <p:grpSpPr>
          <a:xfrm>
            <a:off x="457181" y="2404872"/>
            <a:ext cx="914201" cy="914328"/>
            <a:chOff x="0" y="0"/>
            <a:chExt cx="1269900" cy="1269900"/>
          </a:xfrm>
        </p:grpSpPr>
        <p:pic>
          <p:nvPicPr>
            <p:cNvPr id="481" name="Shape 481"/>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482" name="Shape 482"/>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483" name="Shape 483"/>
          <p:cNvGrpSpPr/>
          <p:nvPr/>
        </p:nvGrpSpPr>
        <p:grpSpPr>
          <a:xfrm>
            <a:off x="1554417" y="2404872"/>
            <a:ext cx="914201" cy="914328"/>
            <a:chOff x="0" y="0"/>
            <a:chExt cx="1269900" cy="1269900"/>
          </a:xfrm>
        </p:grpSpPr>
        <p:pic>
          <p:nvPicPr>
            <p:cNvPr id="484" name="Shape 484"/>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485" name="Shape 485"/>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486" name="Shape 486"/>
          <p:cNvGrpSpPr/>
          <p:nvPr/>
        </p:nvGrpSpPr>
        <p:grpSpPr>
          <a:xfrm>
            <a:off x="457181" y="3511296"/>
            <a:ext cx="914201" cy="914328"/>
            <a:chOff x="0" y="0"/>
            <a:chExt cx="1269900" cy="1269900"/>
          </a:xfrm>
        </p:grpSpPr>
        <p:pic>
          <p:nvPicPr>
            <p:cNvPr id="487" name="Shape 487"/>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488" name="Shape 488"/>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grpSp>
        <p:nvGrpSpPr>
          <p:cNvPr id="489" name="Shape 489"/>
          <p:cNvGrpSpPr/>
          <p:nvPr/>
        </p:nvGrpSpPr>
        <p:grpSpPr>
          <a:xfrm>
            <a:off x="1554417" y="3511296"/>
            <a:ext cx="914201" cy="914328"/>
            <a:chOff x="0" y="0"/>
            <a:chExt cx="1269900" cy="1269900"/>
          </a:xfrm>
        </p:grpSpPr>
        <p:pic>
          <p:nvPicPr>
            <p:cNvPr id="490" name="Shape 490"/>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491" name="Shape 491"/>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endParaRPr sz="1000"/>
            </a:p>
          </p:txBody>
        </p:sp>
      </p:grpSp>
      <p:sp>
        <p:nvSpPr>
          <p:cNvPr id="492" name="Shape 492"/>
          <p:cNvSpPr/>
          <p:nvPr/>
        </p:nvSpPr>
        <p:spPr>
          <a:xfrm>
            <a:off x="6329105" y="1316736"/>
            <a:ext cx="2329938" cy="146307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201175" lIns="201175" spcFirstLastPara="1" rIns="201175" wrap="square" tIns="201175">
            <a:noAutofit/>
          </a:bodyPr>
          <a:lstStyle/>
          <a:p>
            <a:pPr indent="0" lvl="0" marL="0" marR="0" rtl="0" algn="l">
              <a:lnSpc>
                <a:spcPct val="133333"/>
              </a:lnSpc>
              <a:spcBef>
                <a:spcPts val="0"/>
              </a:spcBef>
              <a:spcAft>
                <a:spcPts val="0"/>
              </a:spcAft>
              <a:buNone/>
            </a:pPr>
            <a:r>
              <a:rPr b="0" i="0" lang="en-US" sz="8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493" name="Shape 493"/>
          <p:cNvGrpSpPr/>
          <p:nvPr/>
        </p:nvGrpSpPr>
        <p:grpSpPr>
          <a:xfrm>
            <a:off x="2916816" y="1316735"/>
            <a:ext cx="1462765" cy="1462968"/>
            <a:chOff x="0" y="0"/>
            <a:chExt cx="2031900" cy="2031900"/>
          </a:xfrm>
        </p:grpSpPr>
        <p:pic>
          <p:nvPicPr>
            <p:cNvPr id="494" name="Shape 494"/>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495" name="Shape 495"/>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000000"/>
                  </a:solidFill>
                  <a:latin typeface="Arial"/>
                  <a:ea typeface="Arial"/>
                  <a:cs typeface="Arial"/>
                  <a:sym typeface="Arial"/>
                </a:rPr>
                <a:t>INSERT TERM</a:t>
              </a:r>
              <a:endParaRPr sz="1000"/>
            </a:p>
          </p:txBody>
        </p:sp>
        <p:sp>
          <p:nvSpPr>
            <p:cNvPr id="496" name="Shape 496"/>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8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497" name="Shape 497"/>
          <p:cNvGrpSpPr/>
          <p:nvPr/>
        </p:nvGrpSpPr>
        <p:grpSpPr>
          <a:xfrm>
            <a:off x="4580957" y="1316735"/>
            <a:ext cx="1462765" cy="1462968"/>
            <a:chOff x="0" y="0"/>
            <a:chExt cx="2031900" cy="2031900"/>
          </a:xfrm>
        </p:grpSpPr>
        <p:pic>
          <p:nvPicPr>
            <p:cNvPr id="498" name="Shape 498"/>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499" name="Shape 499"/>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500" name="Shape 500"/>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8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501" name="Shape 501"/>
          <p:cNvGrpSpPr/>
          <p:nvPr/>
        </p:nvGrpSpPr>
        <p:grpSpPr>
          <a:xfrm>
            <a:off x="2916816" y="2962655"/>
            <a:ext cx="1462765" cy="1462968"/>
            <a:chOff x="0" y="0"/>
            <a:chExt cx="2031900" cy="2031900"/>
          </a:xfrm>
        </p:grpSpPr>
        <p:pic>
          <p:nvPicPr>
            <p:cNvPr id="502" name="Shape 502"/>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503" name="Shape 503"/>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504" name="Shape 504"/>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8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505" name="Shape 505"/>
          <p:cNvGrpSpPr/>
          <p:nvPr/>
        </p:nvGrpSpPr>
        <p:grpSpPr>
          <a:xfrm>
            <a:off x="4580957" y="2962655"/>
            <a:ext cx="1462765" cy="1462968"/>
            <a:chOff x="0" y="0"/>
            <a:chExt cx="2031900" cy="2031900"/>
          </a:xfrm>
        </p:grpSpPr>
        <p:pic>
          <p:nvPicPr>
            <p:cNvPr id="506" name="Shape 506"/>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507" name="Shape 507"/>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INSERT TERM</a:t>
              </a:r>
              <a:endParaRPr sz="1000"/>
            </a:p>
          </p:txBody>
        </p:sp>
        <p:sp>
          <p:nvSpPr>
            <p:cNvPr id="508" name="Shape 508"/>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8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509" name="Shape 509"/>
          <p:cNvSpPr/>
          <p:nvPr/>
        </p:nvSpPr>
        <p:spPr>
          <a:xfrm>
            <a:off x="6329105" y="2962656"/>
            <a:ext cx="2329938" cy="146307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201175" lIns="201175" spcFirstLastPara="1" rIns="201175" wrap="square" tIns="201175">
            <a:noAutofit/>
          </a:bodyPr>
          <a:lstStyle/>
          <a:p>
            <a:pPr indent="0" lvl="0" marL="0" marR="0" rtl="0" algn="l">
              <a:lnSpc>
                <a:spcPct val="133333"/>
              </a:lnSpc>
              <a:spcBef>
                <a:spcPts val="0"/>
              </a:spcBef>
              <a:spcAft>
                <a:spcPts val="0"/>
              </a:spcAft>
              <a:buNone/>
            </a:pPr>
            <a:r>
              <a:rPr b="0" i="0" lang="en-US" sz="8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510" name="Shape 510"/>
        <p:cNvGrpSpPr/>
        <p:nvPr/>
      </p:nvGrpSpPr>
      <p:grpSpPr>
        <a:xfrm>
          <a:off x="0" y="0"/>
          <a:ext cx="0" cy="0"/>
          <a:chOff x="0" y="0"/>
          <a:chExt cx="0" cy="0"/>
        </a:xfrm>
      </p:grpSpPr>
      <p:cxnSp>
        <p:nvCxnSpPr>
          <p:cNvPr id="511" name="Shape 511"/>
          <p:cNvCxnSpPr/>
          <p:nvPr/>
        </p:nvCxnSpPr>
        <p:spPr>
          <a:xfrm>
            <a:off x="457181" y="457200"/>
            <a:ext cx="8448600" cy="0"/>
          </a:xfrm>
          <a:prstGeom prst="straightConnector1">
            <a:avLst/>
          </a:prstGeom>
          <a:noFill/>
          <a:ln>
            <a:noFill/>
          </a:ln>
        </p:spPr>
      </p:cxnSp>
      <p:cxnSp>
        <p:nvCxnSpPr>
          <p:cNvPr id="512" name="Shape 512"/>
          <p:cNvCxnSpPr/>
          <p:nvPr/>
        </p:nvCxnSpPr>
        <p:spPr>
          <a:xfrm>
            <a:off x="457181" y="877824"/>
            <a:ext cx="8448600" cy="0"/>
          </a:xfrm>
          <a:prstGeom prst="straightConnector1">
            <a:avLst/>
          </a:prstGeom>
          <a:noFill/>
          <a:ln>
            <a:noFill/>
          </a:ln>
        </p:spPr>
      </p:cxnSp>
      <p:grpSp>
        <p:nvGrpSpPr>
          <p:cNvPr id="513" name="Shape 513"/>
          <p:cNvGrpSpPr/>
          <p:nvPr/>
        </p:nvGrpSpPr>
        <p:grpSpPr>
          <a:xfrm>
            <a:off x="996655" y="2253996"/>
            <a:ext cx="914201" cy="914328"/>
            <a:chOff x="0" y="0"/>
            <a:chExt cx="1269900" cy="1269900"/>
          </a:xfrm>
        </p:grpSpPr>
        <p:pic>
          <p:nvPicPr>
            <p:cNvPr id="514" name="Shape 514"/>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515" name="Shape 515"/>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EXERCISE</a:t>
              </a:r>
              <a:endParaRPr sz="1000"/>
            </a:p>
          </p:txBody>
        </p:sp>
      </p:grpSp>
      <p:cxnSp>
        <p:nvCxnSpPr>
          <p:cNvPr id="516" name="Shape 516"/>
          <p:cNvCxnSpPr/>
          <p:nvPr/>
        </p:nvCxnSpPr>
        <p:spPr>
          <a:xfrm flipH="1" rot="10800000">
            <a:off x="2816237" y="2335162"/>
            <a:ext cx="2689200" cy="300"/>
          </a:xfrm>
          <a:prstGeom prst="straightConnector1">
            <a:avLst/>
          </a:prstGeom>
          <a:noFill/>
          <a:ln>
            <a:noFill/>
          </a:ln>
        </p:spPr>
      </p:cxnSp>
      <p:cxnSp>
        <p:nvCxnSpPr>
          <p:cNvPr id="517" name="Shape 517"/>
          <p:cNvCxnSpPr/>
          <p:nvPr/>
        </p:nvCxnSpPr>
        <p:spPr>
          <a:xfrm flipH="1" rot="10800000">
            <a:off x="2816237" y="3874463"/>
            <a:ext cx="2689200" cy="300"/>
          </a:xfrm>
          <a:prstGeom prst="straightConnector1">
            <a:avLst/>
          </a:prstGeom>
          <a:noFill/>
          <a:ln>
            <a:noFill/>
          </a:ln>
        </p:spPr>
      </p:cxnSp>
      <p:sp>
        <p:nvSpPr>
          <p:cNvPr id="518" name="Shape 518"/>
          <p:cNvSpPr/>
          <p:nvPr/>
        </p:nvSpPr>
        <p:spPr>
          <a:xfrm>
            <a:off x="2816237" y="2152581"/>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TIMING</a:t>
            </a:r>
            <a:endParaRPr sz="1000"/>
          </a:p>
        </p:txBody>
      </p:sp>
      <p:sp>
        <p:nvSpPr>
          <p:cNvPr id="519" name="Shape 519"/>
          <p:cNvSpPr/>
          <p:nvPr/>
        </p:nvSpPr>
        <p:spPr>
          <a:xfrm>
            <a:off x="2816237" y="3682738"/>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DELIVERABLE</a:t>
            </a:r>
            <a:endParaRPr sz="1000"/>
          </a:p>
        </p:txBody>
      </p:sp>
      <p:cxnSp>
        <p:nvCxnSpPr>
          <p:cNvPr id="520" name="Shape 520"/>
          <p:cNvCxnSpPr/>
          <p:nvPr/>
        </p:nvCxnSpPr>
        <p:spPr>
          <a:xfrm flipH="1" rot="10800000">
            <a:off x="2816237" y="1600476"/>
            <a:ext cx="2689200" cy="300"/>
          </a:xfrm>
          <a:prstGeom prst="straightConnector1">
            <a:avLst/>
          </a:prstGeom>
          <a:noFill/>
          <a:ln>
            <a:noFill/>
          </a:ln>
        </p:spPr>
      </p:cxnSp>
      <p:sp>
        <p:nvSpPr>
          <p:cNvPr id="521" name="Shape 521"/>
          <p:cNvSpPr/>
          <p:nvPr/>
        </p:nvSpPr>
        <p:spPr>
          <a:xfrm>
            <a:off x="2816237" y="1417895"/>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OBJECTIVE(S)</a:t>
            </a:r>
            <a:endParaRPr sz="1000"/>
          </a:p>
        </p:txBody>
      </p:sp>
      <p:cxnSp>
        <p:nvCxnSpPr>
          <p:cNvPr id="522" name="Shape 522"/>
          <p:cNvCxnSpPr/>
          <p:nvPr/>
        </p:nvCxnSpPr>
        <p:spPr>
          <a:xfrm rot="10800000">
            <a:off x="2322481" y="1298679"/>
            <a:ext cx="0" cy="31899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523" name="Shape 523"/>
        <p:cNvGrpSpPr/>
        <p:nvPr/>
      </p:nvGrpSpPr>
      <p:grpSpPr>
        <a:xfrm>
          <a:off x="0" y="0"/>
          <a:ext cx="0" cy="0"/>
          <a:chOff x="0" y="0"/>
          <a:chExt cx="0" cy="0"/>
        </a:xfrm>
      </p:grpSpPr>
      <p:cxnSp>
        <p:nvCxnSpPr>
          <p:cNvPr id="524" name="Shape 524"/>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525" name="Shape 525"/>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526" name="Shape 526"/>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527" name="Shape 527"/>
        <p:cNvGrpSpPr/>
        <p:nvPr/>
      </p:nvGrpSpPr>
      <p:grpSpPr>
        <a:xfrm>
          <a:off x="0" y="0"/>
          <a:ext cx="0" cy="0"/>
          <a:chOff x="0" y="0"/>
          <a:chExt cx="0" cy="0"/>
        </a:xfrm>
      </p:grpSpPr>
      <p:cxnSp>
        <p:nvCxnSpPr>
          <p:cNvPr id="528" name="Shape 528"/>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529" name="Shape 529"/>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530" name="Shape 530"/>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p:cSld name="Laptop">
    <p:spTree>
      <p:nvGrpSpPr>
        <p:cNvPr id="55" name="Shape 55"/>
        <p:cNvGrpSpPr/>
        <p:nvPr/>
      </p:nvGrpSpPr>
      <p:grpSpPr>
        <a:xfrm>
          <a:off x="0" y="0"/>
          <a:ext cx="0" cy="0"/>
          <a:chOff x="0" y="0"/>
          <a:chExt cx="0" cy="0"/>
        </a:xfrm>
      </p:grpSpPr>
      <p:pic>
        <p:nvPicPr>
          <p:cNvPr id="56" name="Shape 56"/>
          <p:cNvPicPr preferRelativeResize="0"/>
          <p:nvPr/>
        </p:nvPicPr>
        <p:blipFill rotWithShape="1">
          <a:blip r:embed="rId2">
            <a:alphaModFix/>
          </a:blip>
          <a:srcRect b="0" l="0" r="0" t="0"/>
          <a:stretch/>
        </p:blipFill>
        <p:spPr>
          <a:xfrm>
            <a:off x="2017713" y="1111250"/>
            <a:ext cx="5259300" cy="3683100"/>
          </a:xfrm>
          <a:prstGeom prst="rect">
            <a:avLst/>
          </a:prstGeom>
          <a:noFill/>
          <a:ln>
            <a:noFill/>
          </a:ln>
        </p:spPr>
      </p:pic>
      <p:cxnSp>
        <p:nvCxnSpPr>
          <p:cNvPr id="57" name="Shape 57"/>
          <p:cNvCxnSpPr/>
          <p:nvPr/>
        </p:nvCxnSpPr>
        <p:spPr>
          <a:xfrm>
            <a:off x="457200" y="487363"/>
            <a:ext cx="8448600" cy="0"/>
          </a:xfrm>
          <a:prstGeom prst="straightConnector1">
            <a:avLst/>
          </a:prstGeom>
          <a:noFill/>
          <a:ln cap="flat" cmpd="sng" w="9525">
            <a:solidFill>
              <a:schemeClr val="dk1"/>
            </a:solidFill>
            <a:prstDash val="solid"/>
            <a:miter lim="8000"/>
            <a:headEnd len="sm" w="sm" type="none"/>
            <a:tailEnd len="sm" w="sm" type="none"/>
          </a:ln>
        </p:spPr>
      </p:cxnSp>
      <p:cxnSp>
        <p:nvCxnSpPr>
          <p:cNvPr id="58" name="Shape 58"/>
          <p:cNvCxnSpPr/>
          <p:nvPr/>
        </p:nvCxnSpPr>
        <p:spPr>
          <a:xfrm>
            <a:off x="457200" y="908050"/>
            <a:ext cx="8448600" cy="0"/>
          </a:xfrm>
          <a:prstGeom prst="straightConnector1">
            <a:avLst/>
          </a:prstGeom>
          <a:noFill/>
          <a:ln cap="flat" cmpd="sng" w="9525">
            <a:solidFill>
              <a:schemeClr val="dk1"/>
            </a:solidFill>
            <a:prstDash val="solid"/>
            <a:miter lim="8000"/>
            <a:headEnd len="sm" w="sm" type="none"/>
            <a:tailEnd len="sm" w="sm" type="none"/>
          </a:ln>
        </p:spPr>
      </p:cxnSp>
      <p:sp>
        <p:nvSpPr>
          <p:cNvPr id="59" name="Shape 59"/>
          <p:cNvSpPr txBox="1"/>
          <p:nvPr>
            <p:ph idx="1" type="body"/>
          </p:nvPr>
        </p:nvSpPr>
        <p:spPr>
          <a:xfrm>
            <a:off x="371265" y="495300"/>
            <a:ext cx="7129800" cy="304800"/>
          </a:xfrm>
          <a:prstGeom prst="rect">
            <a:avLst/>
          </a:prstGeom>
          <a:noFill/>
          <a:ln>
            <a:noFill/>
          </a:ln>
        </p:spPr>
        <p:txBody>
          <a:bodyPr anchorCtr="0" anchor="t" bIns="91425" lIns="91425" spcFirstLastPara="1" rIns="91425" wrap="square" tIns="91425"/>
          <a:lstStyle>
            <a:lvl1pPr indent="-228600" lvl="0" marL="457200" marR="0" rtl="0" algn="l">
              <a:lnSpc>
                <a:spcPct val="106521"/>
              </a:lnSpc>
              <a:spcBef>
                <a:spcPts val="0"/>
              </a:spcBef>
              <a:spcAft>
                <a:spcPts val="0"/>
              </a:spcAft>
              <a:buSzPts val="1400"/>
              <a:buFont typeface="Merriweather Sans"/>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60" name="Shape 60"/>
          <p:cNvSpPr txBox="1"/>
          <p:nvPr>
            <p:ph idx="2" type="body"/>
          </p:nvPr>
        </p:nvSpPr>
        <p:spPr>
          <a:xfrm>
            <a:off x="2706656" y="1308224"/>
            <a:ext cx="3915000" cy="2438700"/>
          </a:xfrm>
          <a:prstGeom prst="rect">
            <a:avLst/>
          </a:prstGeom>
          <a:noFill/>
          <a:ln>
            <a:noFill/>
          </a:ln>
        </p:spPr>
        <p:txBody>
          <a:bodyPr anchorCtr="0" anchor="t" bIns="91425" lIns="91425" spcFirstLastPara="1" rIns="91425" wrap="square" tIns="91425"/>
          <a:lstStyle>
            <a:lvl1pPr indent="-228600" lvl="0" marL="457200" rtl="0">
              <a:spcBef>
                <a:spcPts val="720"/>
              </a:spcBef>
              <a:spcAft>
                <a:spcPts val="0"/>
              </a:spcAft>
              <a:buSzPts val="1400"/>
              <a:buNone/>
              <a:defRPr sz="2000"/>
            </a:lvl1pPr>
            <a:lvl2pPr indent="-317500" lvl="1" marL="914400" rtl="0">
              <a:spcBef>
                <a:spcPts val="720"/>
              </a:spcBef>
              <a:spcAft>
                <a:spcPts val="0"/>
              </a:spcAft>
              <a:buSzPts val="1400"/>
              <a:buChar char="○"/>
              <a:defRPr sz="2000"/>
            </a:lvl2pPr>
            <a:lvl3pPr indent="-317500" lvl="2" marL="1371600" rtl="0">
              <a:spcBef>
                <a:spcPts val="720"/>
              </a:spcBef>
              <a:spcAft>
                <a:spcPts val="0"/>
              </a:spcAft>
              <a:buSzPts val="1400"/>
              <a:buChar char="■"/>
              <a:defRPr sz="2000"/>
            </a:lvl3pPr>
            <a:lvl4pPr indent="-317500" lvl="3" marL="1828800" rtl="0">
              <a:spcBef>
                <a:spcPts val="720"/>
              </a:spcBef>
              <a:spcAft>
                <a:spcPts val="0"/>
              </a:spcAft>
              <a:buSzPts val="1400"/>
              <a:buChar char="●"/>
              <a:defRPr sz="2000"/>
            </a:lvl4pPr>
            <a:lvl5pPr indent="-317500" lvl="4" marL="2286000" rtl="0">
              <a:spcBef>
                <a:spcPts val="72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61" name="Shape 61"/>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531" name="Shape 531"/>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532" name="Shape 532"/>
        <p:cNvGrpSpPr/>
        <p:nvPr/>
      </p:nvGrpSpPr>
      <p:grpSpPr>
        <a:xfrm>
          <a:off x="0" y="0"/>
          <a:ext cx="0" cy="0"/>
          <a:chOff x="0" y="0"/>
          <a:chExt cx="0" cy="0"/>
        </a:xfrm>
      </p:grpSpPr>
      <p:cxnSp>
        <p:nvCxnSpPr>
          <p:cNvPr id="533" name="Shape 533"/>
          <p:cNvCxnSpPr/>
          <p:nvPr/>
        </p:nvCxnSpPr>
        <p:spPr>
          <a:xfrm>
            <a:off x="457181" y="457200"/>
            <a:ext cx="8448600" cy="0"/>
          </a:xfrm>
          <a:prstGeom prst="straightConnector1">
            <a:avLst/>
          </a:prstGeom>
          <a:noFill/>
          <a:ln>
            <a:noFill/>
          </a:ln>
        </p:spPr>
      </p:cxnSp>
      <p:cxnSp>
        <p:nvCxnSpPr>
          <p:cNvPr id="534" name="Shape 534"/>
          <p:cNvCxnSpPr/>
          <p:nvPr/>
        </p:nvCxnSpPr>
        <p:spPr>
          <a:xfrm>
            <a:off x="457181" y="877824"/>
            <a:ext cx="8448600" cy="0"/>
          </a:xfrm>
          <a:prstGeom prst="straightConnector1">
            <a:avLst/>
          </a:prstGeom>
          <a:noFill/>
          <a:ln>
            <a:noFill/>
          </a:ln>
        </p:spPr>
      </p:cxnSp>
      <p:grpSp>
        <p:nvGrpSpPr>
          <p:cNvPr id="535" name="Shape 535"/>
          <p:cNvGrpSpPr/>
          <p:nvPr/>
        </p:nvGrpSpPr>
        <p:grpSpPr>
          <a:xfrm>
            <a:off x="996655" y="2253996"/>
            <a:ext cx="914201" cy="914328"/>
            <a:chOff x="0" y="0"/>
            <a:chExt cx="1269900" cy="1269900"/>
          </a:xfrm>
        </p:grpSpPr>
        <p:pic>
          <p:nvPicPr>
            <p:cNvPr id="536" name="Shape 536"/>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537" name="Shape 537"/>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300" u="none" cap="none" strike="noStrike">
                  <a:solidFill>
                    <a:srgbClr val="FFFFFF"/>
                  </a:solidFill>
                  <a:latin typeface="Arial"/>
                  <a:ea typeface="Arial"/>
                  <a:cs typeface="Arial"/>
                  <a:sym typeface="Arial"/>
                </a:rPr>
                <a:t>EXERCISE</a:t>
              </a:r>
              <a:endParaRPr sz="1000"/>
            </a:p>
          </p:txBody>
        </p:sp>
      </p:grpSp>
      <p:cxnSp>
        <p:nvCxnSpPr>
          <p:cNvPr id="538" name="Shape 538"/>
          <p:cNvCxnSpPr/>
          <p:nvPr/>
        </p:nvCxnSpPr>
        <p:spPr>
          <a:xfrm rot="10800000">
            <a:off x="2322481" y="1298679"/>
            <a:ext cx="0" cy="31899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539" name="Shape 539"/>
        <p:cNvGrpSpPr/>
        <p:nvPr/>
      </p:nvGrpSpPr>
      <p:grpSpPr>
        <a:xfrm>
          <a:off x="0" y="0"/>
          <a:ext cx="0" cy="0"/>
          <a:chOff x="0" y="0"/>
          <a:chExt cx="0" cy="0"/>
        </a:xfrm>
      </p:grpSpPr>
      <p:cxnSp>
        <p:nvCxnSpPr>
          <p:cNvPr id="540" name="Shape 540"/>
          <p:cNvCxnSpPr/>
          <p:nvPr/>
        </p:nvCxnSpPr>
        <p:spPr>
          <a:xfrm>
            <a:off x="457181" y="457200"/>
            <a:ext cx="8448600" cy="0"/>
          </a:xfrm>
          <a:prstGeom prst="straightConnector1">
            <a:avLst/>
          </a:prstGeom>
          <a:noFill/>
          <a:ln>
            <a:noFill/>
          </a:ln>
        </p:spPr>
      </p:cxnSp>
      <p:cxnSp>
        <p:nvCxnSpPr>
          <p:cNvPr id="541" name="Shape 541"/>
          <p:cNvCxnSpPr/>
          <p:nvPr/>
        </p:nvCxnSpPr>
        <p:spPr>
          <a:xfrm>
            <a:off x="457181" y="877824"/>
            <a:ext cx="8448600" cy="0"/>
          </a:xfrm>
          <a:prstGeom prst="straightConnector1">
            <a:avLst/>
          </a:prstGeom>
          <a:noFill/>
          <a:ln>
            <a:noFill/>
          </a:ln>
        </p:spPr>
      </p:cxnSp>
      <p:cxnSp>
        <p:nvCxnSpPr>
          <p:cNvPr id="542" name="Shape 542"/>
          <p:cNvCxnSpPr/>
          <p:nvPr/>
        </p:nvCxnSpPr>
        <p:spPr>
          <a:xfrm flipH="1" rot="10800000">
            <a:off x="6208523" y="2002236"/>
            <a:ext cx="2689200" cy="300"/>
          </a:xfrm>
          <a:prstGeom prst="straightConnector1">
            <a:avLst/>
          </a:prstGeom>
          <a:noFill/>
          <a:ln>
            <a:noFill/>
          </a:ln>
        </p:spPr>
      </p:cxnSp>
      <p:cxnSp>
        <p:nvCxnSpPr>
          <p:cNvPr id="543" name="Shape 543"/>
          <p:cNvCxnSpPr/>
          <p:nvPr/>
        </p:nvCxnSpPr>
        <p:spPr>
          <a:xfrm flipH="1" rot="10800000">
            <a:off x="457181" y="2002237"/>
            <a:ext cx="5574600" cy="300"/>
          </a:xfrm>
          <a:prstGeom prst="straightConnector1">
            <a:avLst/>
          </a:prstGeom>
          <a:noFill/>
          <a:ln>
            <a:noFill/>
          </a:ln>
        </p:spPr>
      </p:cxnSp>
      <p:sp>
        <p:nvSpPr>
          <p:cNvPr id="544" name="Shape 544"/>
          <p:cNvSpPr/>
          <p:nvPr/>
        </p:nvSpPr>
        <p:spPr>
          <a:xfrm>
            <a:off x="457181"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SUMMARY</a:t>
            </a:r>
            <a:endParaRPr sz="1000"/>
          </a:p>
        </p:txBody>
      </p:sp>
      <p:sp>
        <p:nvSpPr>
          <p:cNvPr id="545" name="Shape 545"/>
          <p:cNvSpPr/>
          <p:nvPr/>
        </p:nvSpPr>
        <p:spPr>
          <a:xfrm>
            <a:off x="6217667" y="1719072"/>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400" u="none" cap="none" strike="noStrike">
                <a:solidFill>
                  <a:srgbClr val="000000"/>
                </a:solidFill>
                <a:latin typeface="Arial"/>
                <a:ea typeface="Arial"/>
                <a:cs typeface="Arial"/>
                <a:sym typeface="Arial"/>
              </a:rPr>
              <a:t>KEY CHALLENGE / QUESTION</a:t>
            </a:r>
            <a:endParaRPr sz="1000"/>
          </a:p>
        </p:txBody>
      </p:sp>
      <p:sp>
        <p:nvSpPr>
          <p:cNvPr id="546" name="Shape 546"/>
          <p:cNvSpPr txBox="1"/>
          <p:nvPr>
            <p:ph idx="12" type="sldNum"/>
          </p:nvPr>
        </p:nvSpPr>
        <p:spPr>
          <a:xfrm>
            <a:off x="8649872" y="532180"/>
            <a:ext cx="2490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44600" lvl="8" marL="0">
              <a:spcBef>
                <a:spcPts val="0"/>
              </a:spcBef>
              <a:spcAft>
                <a:spcPts val="0"/>
              </a:spcAft>
              <a:buSzPts val="1000"/>
              <a:buChar char="■"/>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547" name="Shape 547"/>
        <p:cNvGrpSpPr/>
        <p:nvPr/>
      </p:nvGrpSpPr>
      <p:grpSpPr>
        <a:xfrm>
          <a:off x="0" y="0"/>
          <a:ext cx="0" cy="0"/>
          <a:chOff x="0" y="0"/>
          <a:chExt cx="0" cy="0"/>
        </a:xfrm>
      </p:grpSpPr>
      <p:sp>
        <p:nvSpPr>
          <p:cNvPr id="548" name="Shape 548"/>
          <p:cNvSpPr txBox="1"/>
          <p:nvPr>
            <p:ph idx="1" type="body"/>
          </p:nvPr>
        </p:nvSpPr>
        <p:spPr>
          <a:xfrm>
            <a:off x="228591" y="228600"/>
            <a:ext cx="8906100" cy="48006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549" name="Shape 549"/>
          <p:cNvSpPr txBox="1"/>
          <p:nvPr>
            <p:ph type="title"/>
          </p:nvPr>
        </p:nvSpPr>
        <p:spPr>
          <a:xfrm>
            <a:off x="457181" y="1060704"/>
            <a:ext cx="8448600" cy="10788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44600" lvl="8" rtl="0">
              <a:lnSpc>
                <a:spcPct val="92592"/>
              </a:lnSpc>
              <a:spcBef>
                <a:spcPts val="0"/>
              </a:spcBef>
              <a:spcAft>
                <a:spcPts val="0"/>
              </a:spcAft>
              <a:buSzPts val="1000"/>
              <a:buChar char="■"/>
              <a:defRPr/>
            </a:lvl9pPr>
          </a:lstStyle>
          <a:p/>
        </p:txBody>
      </p:sp>
      <p:sp>
        <p:nvSpPr>
          <p:cNvPr id="550" name="Shape 550"/>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44600" lvl="8" marL="0">
              <a:spcBef>
                <a:spcPts val="0"/>
              </a:spcBef>
              <a:spcAft>
                <a:spcPts val="0"/>
              </a:spcAft>
              <a:buSzPts val="1000"/>
              <a:buChar char="■"/>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551" name="Shape 551"/>
        <p:cNvGrpSpPr/>
        <p:nvPr/>
      </p:nvGrpSpPr>
      <p:grpSpPr>
        <a:xfrm>
          <a:off x="0" y="0"/>
          <a:ext cx="0" cy="0"/>
          <a:chOff x="0" y="0"/>
          <a:chExt cx="0" cy="0"/>
        </a:xfrm>
      </p:grpSpPr>
      <p:pic>
        <p:nvPicPr>
          <p:cNvPr id="552" name="Shape 552"/>
          <p:cNvPicPr preferRelativeResize="0"/>
          <p:nvPr/>
        </p:nvPicPr>
        <p:blipFill rotWithShape="1">
          <a:blip r:embed="rId2">
            <a:alphaModFix/>
          </a:blip>
          <a:srcRect b="0" l="0" r="0" t="0"/>
          <a:stretch/>
        </p:blipFill>
        <p:spPr>
          <a:xfrm>
            <a:off x="2386487" y="1119836"/>
            <a:ext cx="4580100" cy="3712500"/>
          </a:xfrm>
          <a:prstGeom prst="rect">
            <a:avLst/>
          </a:prstGeom>
          <a:noFill/>
          <a:ln>
            <a:noFill/>
          </a:ln>
        </p:spPr>
      </p:pic>
      <p:cxnSp>
        <p:nvCxnSpPr>
          <p:cNvPr id="553" name="Shape 553"/>
          <p:cNvCxnSpPr/>
          <p:nvPr/>
        </p:nvCxnSpPr>
        <p:spPr>
          <a:xfrm>
            <a:off x="457181" y="457200"/>
            <a:ext cx="8448600" cy="0"/>
          </a:xfrm>
          <a:prstGeom prst="straightConnector1">
            <a:avLst/>
          </a:prstGeom>
          <a:noFill/>
          <a:ln>
            <a:noFill/>
          </a:ln>
        </p:spPr>
      </p:cxnSp>
      <p:cxnSp>
        <p:nvCxnSpPr>
          <p:cNvPr id="554" name="Shape 554"/>
          <p:cNvCxnSpPr/>
          <p:nvPr/>
        </p:nvCxnSpPr>
        <p:spPr>
          <a:xfrm>
            <a:off x="457181" y="877824"/>
            <a:ext cx="8448600" cy="0"/>
          </a:xfrm>
          <a:prstGeom prst="straightConnector1">
            <a:avLst/>
          </a:prstGeom>
          <a:noFill/>
          <a:ln>
            <a:noFill/>
          </a:ln>
        </p:spPr>
      </p:cxnSp>
      <p:sp>
        <p:nvSpPr>
          <p:cNvPr id="555" name="Shape 555"/>
          <p:cNvSpPr txBox="1"/>
          <p:nvPr>
            <p:ph idx="1" type="body"/>
          </p:nvPr>
        </p:nvSpPr>
        <p:spPr>
          <a:xfrm>
            <a:off x="2596790" y="1298448"/>
            <a:ext cx="4196700" cy="2368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556" name="Shape 556"/>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44600" lvl="8" marL="0">
              <a:spcBef>
                <a:spcPts val="0"/>
              </a:spcBef>
              <a:spcAft>
                <a:spcPts val="0"/>
              </a:spcAft>
              <a:buSzPts val="1000"/>
              <a:buChar char="■"/>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557" name="Shape 557"/>
        <p:cNvGrpSpPr/>
        <p:nvPr/>
      </p:nvGrpSpPr>
      <p:grpSpPr>
        <a:xfrm>
          <a:off x="0" y="0"/>
          <a:ext cx="0" cy="0"/>
          <a:chOff x="0" y="0"/>
          <a:chExt cx="0" cy="0"/>
        </a:xfrm>
      </p:grpSpPr>
      <p:pic>
        <p:nvPicPr>
          <p:cNvPr id="558" name="Shape 558"/>
          <p:cNvPicPr preferRelativeResize="0"/>
          <p:nvPr/>
        </p:nvPicPr>
        <p:blipFill rotWithShape="1">
          <a:blip r:embed="rId2">
            <a:alphaModFix/>
          </a:blip>
          <a:srcRect b="0" l="0" r="0" t="0"/>
          <a:stretch/>
        </p:blipFill>
        <p:spPr>
          <a:xfrm>
            <a:off x="2012169" y="1120425"/>
            <a:ext cx="5276700" cy="3692700"/>
          </a:xfrm>
          <a:prstGeom prst="rect">
            <a:avLst/>
          </a:prstGeom>
          <a:noFill/>
          <a:ln>
            <a:noFill/>
          </a:ln>
        </p:spPr>
      </p:pic>
      <p:cxnSp>
        <p:nvCxnSpPr>
          <p:cNvPr id="559" name="Shape 559"/>
          <p:cNvCxnSpPr/>
          <p:nvPr/>
        </p:nvCxnSpPr>
        <p:spPr>
          <a:xfrm>
            <a:off x="457181" y="457200"/>
            <a:ext cx="8448600" cy="0"/>
          </a:xfrm>
          <a:prstGeom prst="straightConnector1">
            <a:avLst/>
          </a:prstGeom>
          <a:noFill/>
          <a:ln>
            <a:noFill/>
          </a:ln>
        </p:spPr>
      </p:cxnSp>
      <p:cxnSp>
        <p:nvCxnSpPr>
          <p:cNvPr id="560" name="Shape 560"/>
          <p:cNvCxnSpPr/>
          <p:nvPr/>
        </p:nvCxnSpPr>
        <p:spPr>
          <a:xfrm>
            <a:off x="457181" y="877824"/>
            <a:ext cx="8448600" cy="0"/>
          </a:xfrm>
          <a:prstGeom prst="straightConnector1">
            <a:avLst/>
          </a:prstGeom>
          <a:noFill/>
          <a:ln>
            <a:noFill/>
          </a:ln>
        </p:spPr>
      </p:cxnSp>
      <p:sp>
        <p:nvSpPr>
          <p:cNvPr id="561" name="Shape 561"/>
          <p:cNvSpPr txBox="1"/>
          <p:nvPr>
            <p:ph idx="1" type="body"/>
          </p:nvPr>
        </p:nvSpPr>
        <p:spPr>
          <a:xfrm>
            <a:off x="2706514" y="1325880"/>
            <a:ext cx="3922500" cy="24414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562" name="Shape 562"/>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44600" lvl="8" marL="0">
              <a:spcBef>
                <a:spcPts val="0"/>
              </a:spcBef>
              <a:spcAft>
                <a:spcPts val="0"/>
              </a:spcAft>
              <a:buSzPts val="1000"/>
              <a:buChar char="■"/>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563" name="Shape 563"/>
        <p:cNvGrpSpPr/>
        <p:nvPr/>
      </p:nvGrpSpPr>
      <p:grpSpPr>
        <a:xfrm>
          <a:off x="0" y="0"/>
          <a:ext cx="0" cy="0"/>
          <a:chOff x="0" y="0"/>
          <a:chExt cx="0" cy="0"/>
        </a:xfrm>
      </p:grpSpPr>
      <p:pic>
        <p:nvPicPr>
          <p:cNvPr id="564" name="Shape 564"/>
          <p:cNvPicPr preferRelativeResize="0"/>
          <p:nvPr/>
        </p:nvPicPr>
        <p:blipFill rotWithShape="1">
          <a:blip r:embed="rId2">
            <a:alphaModFix/>
          </a:blip>
          <a:srcRect b="0" l="0" r="0" t="0"/>
          <a:stretch/>
        </p:blipFill>
        <p:spPr>
          <a:xfrm>
            <a:off x="2258476" y="1088136"/>
            <a:ext cx="4928400" cy="3855300"/>
          </a:xfrm>
          <a:prstGeom prst="rect">
            <a:avLst/>
          </a:prstGeom>
          <a:noFill/>
          <a:ln>
            <a:noFill/>
          </a:ln>
        </p:spPr>
      </p:pic>
      <p:cxnSp>
        <p:nvCxnSpPr>
          <p:cNvPr id="565" name="Shape 565"/>
          <p:cNvCxnSpPr/>
          <p:nvPr/>
        </p:nvCxnSpPr>
        <p:spPr>
          <a:xfrm>
            <a:off x="457181" y="457200"/>
            <a:ext cx="8448600" cy="0"/>
          </a:xfrm>
          <a:prstGeom prst="straightConnector1">
            <a:avLst/>
          </a:prstGeom>
          <a:noFill/>
          <a:ln>
            <a:noFill/>
          </a:ln>
        </p:spPr>
      </p:cxnSp>
      <p:cxnSp>
        <p:nvCxnSpPr>
          <p:cNvPr id="566" name="Shape 566"/>
          <p:cNvCxnSpPr/>
          <p:nvPr/>
        </p:nvCxnSpPr>
        <p:spPr>
          <a:xfrm>
            <a:off x="457181" y="877824"/>
            <a:ext cx="8448600" cy="0"/>
          </a:xfrm>
          <a:prstGeom prst="straightConnector1">
            <a:avLst/>
          </a:prstGeom>
          <a:noFill/>
          <a:ln>
            <a:noFill/>
          </a:ln>
        </p:spPr>
      </p:cxnSp>
      <p:sp>
        <p:nvSpPr>
          <p:cNvPr id="567" name="Shape 567"/>
          <p:cNvSpPr txBox="1"/>
          <p:nvPr>
            <p:ph idx="1" type="body"/>
          </p:nvPr>
        </p:nvSpPr>
        <p:spPr>
          <a:xfrm>
            <a:off x="2752232" y="1508760"/>
            <a:ext cx="3913500" cy="29442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568" name="Shape 568"/>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44600" lvl="8" marL="0">
              <a:spcBef>
                <a:spcPts val="0"/>
              </a:spcBef>
              <a:spcAft>
                <a:spcPts val="0"/>
              </a:spcAft>
              <a:buSzPts val="1000"/>
              <a:buChar char="■"/>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569" name="Shape 569"/>
        <p:cNvGrpSpPr/>
        <p:nvPr/>
      </p:nvGrpSpPr>
      <p:grpSpPr>
        <a:xfrm>
          <a:off x="0" y="0"/>
          <a:ext cx="0" cy="0"/>
          <a:chOff x="0" y="0"/>
          <a:chExt cx="0" cy="0"/>
        </a:xfrm>
      </p:grpSpPr>
      <p:pic>
        <p:nvPicPr>
          <p:cNvPr id="570" name="Shape 570"/>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571" name="Shape 571"/>
          <p:cNvPicPr preferRelativeResize="0"/>
          <p:nvPr/>
        </p:nvPicPr>
        <p:blipFill rotWithShape="1">
          <a:blip r:embed="rId3">
            <a:alphaModFix/>
          </a:blip>
          <a:srcRect b="0" l="0" r="0" t="0"/>
          <a:stretch/>
        </p:blipFill>
        <p:spPr>
          <a:xfrm>
            <a:off x="3364855" y="987552"/>
            <a:ext cx="2661000" cy="3970500"/>
          </a:xfrm>
          <a:prstGeom prst="rect">
            <a:avLst/>
          </a:prstGeom>
          <a:noFill/>
          <a:ln>
            <a:noFill/>
          </a:ln>
        </p:spPr>
      </p:pic>
      <p:pic>
        <p:nvPicPr>
          <p:cNvPr id="572" name="Shape 572"/>
          <p:cNvPicPr preferRelativeResize="0"/>
          <p:nvPr/>
        </p:nvPicPr>
        <p:blipFill rotWithShape="1">
          <a:blip r:embed="rId4">
            <a:alphaModFix/>
          </a:blip>
          <a:srcRect b="0" l="0" r="0" t="0"/>
          <a:stretch/>
        </p:blipFill>
        <p:spPr>
          <a:xfrm>
            <a:off x="6126231" y="978408"/>
            <a:ext cx="2148900" cy="3930900"/>
          </a:xfrm>
          <a:prstGeom prst="rect">
            <a:avLst/>
          </a:prstGeom>
          <a:noFill/>
          <a:ln>
            <a:noFill/>
          </a:ln>
        </p:spPr>
      </p:pic>
      <p:cxnSp>
        <p:nvCxnSpPr>
          <p:cNvPr id="573" name="Shape 573"/>
          <p:cNvCxnSpPr/>
          <p:nvPr/>
        </p:nvCxnSpPr>
        <p:spPr>
          <a:xfrm>
            <a:off x="457181" y="457200"/>
            <a:ext cx="8448600" cy="0"/>
          </a:xfrm>
          <a:prstGeom prst="straightConnector1">
            <a:avLst/>
          </a:prstGeom>
          <a:noFill/>
          <a:ln>
            <a:noFill/>
          </a:ln>
        </p:spPr>
      </p:cxnSp>
      <p:cxnSp>
        <p:nvCxnSpPr>
          <p:cNvPr id="574" name="Shape 574"/>
          <p:cNvCxnSpPr/>
          <p:nvPr/>
        </p:nvCxnSpPr>
        <p:spPr>
          <a:xfrm>
            <a:off x="457181" y="877824"/>
            <a:ext cx="8448600" cy="0"/>
          </a:xfrm>
          <a:prstGeom prst="straightConnector1">
            <a:avLst/>
          </a:prstGeom>
          <a:noFill/>
          <a:ln>
            <a:noFill/>
          </a:ln>
        </p:spPr>
      </p:cxnSp>
      <p:sp>
        <p:nvSpPr>
          <p:cNvPr id="575" name="Shape 575"/>
          <p:cNvSpPr/>
          <p:nvPr/>
        </p:nvSpPr>
        <p:spPr>
          <a:xfrm>
            <a:off x="4068914"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576" name="Shape 576"/>
          <p:cNvSpPr/>
          <p:nvPr/>
        </p:nvSpPr>
        <p:spPr>
          <a:xfrm>
            <a:off x="6610843" y="2761488"/>
            <a:ext cx="1229700" cy="183000"/>
          </a:xfrm>
          <a:prstGeom prst="rect">
            <a:avLst/>
          </a:prstGeom>
          <a:noFill/>
          <a:ln>
            <a:noFill/>
          </a:ln>
        </p:spPr>
        <p:txBody>
          <a:bodyPr anchorCtr="0" anchor="t" bIns="27425" lIns="27425" spcFirstLastPara="1" rIns="27425" wrap="square" tIns="27425">
            <a:no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Drag an object here</a:t>
            </a:r>
            <a:endParaRPr sz="1000"/>
          </a:p>
        </p:txBody>
      </p:sp>
      <p:sp>
        <p:nvSpPr>
          <p:cNvPr id="577" name="Shape 577"/>
          <p:cNvSpPr txBox="1"/>
          <p:nvPr>
            <p:ph idx="1" type="body"/>
          </p:nvPr>
        </p:nvSpPr>
        <p:spPr>
          <a:xfrm>
            <a:off x="1325826" y="1426464"/>
            <a:ext cx="1664400" cy="2853000"/>
          </a:xfrm>
          <a:prstGeom prst="rect">
            <a:avLst/>
          </a:prstGeom>
          <a:noFill/>
          <a:ln>
            <a:noFill/>
          </a:ln>
        </p:spPr>
        <p:txBody>
          <a:bodyPr anchorCtr="0" anchor="ctr" bIns="65825" lIns="65825" spcFirstLastPara="1" rIns="65825" wrap="square" tIns="658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578" name="Shape 578"/>
          <p:cNvSpPr txBox="1"/>
          <p:nvPr>
            <p:ph idx="12" type="sldNum"/>
          </p:nvPr>
        </p:nvSpPr>
        <p:spPr>
          <a:xfrm>
            <a:off x="8649872" y="532180"/>
            <a:ext cx="260700" cy="307200"/>
          </a:xfrm>
          <a:prstGeom prst="rect">
            <a:avLst/>
          </a:prstGeom>
          <a:noFill/>
          <a:ln>
            <a:noFill/>
          </a:ln>
        </p:spPr>
        <p:txBody>
          <a:bodyPr anchorCtr="0" anchor="ctr" bIns="65825" lIns="65825" spcFirstLastPara="1" rIns="65825" wrap="square" tIns="658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66700" lvl="2" marL="0">
              <a:spcBef>
                <a:spcPts val="0"/>
              </a:spcBef>
              <a:spcAft>
                <a:spcPts val="0"/>
              </a:spcAft>
              <a:buSzPts val="1000"/>
              <a:buChar char="■"/>
            </a:pPr>
            <a:r>
              <a:t/>
            </a:r>
            <a:endParaRPr/>
          </a:p>
          <a:p>
            <a:pPr indent="431800" lvl="3" marL="0">
              <a:spcBef>
                <a:spcPts val="0"/>
              </a:spcBef>
              <a:spcAft>
                <a:spcPts val="0"/>
              </a:spcAft>
              <a:buSzPts val="1000"/>
              <a:buChar char="●"/>
            </a:pPr>
            <a:r>
              <a:t/>
            </a:r>
            <a:endParaRPr/>
          </a:p>
          <a:p>
            <a:pPr indent="5969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27100" lvl="6" marL="0">
              <a:spcBef>
                <a:spcPts val="0"/>
              </a:spcBef>
              <a:spcAft>
                <a:spcPts val="0"/>
              </a:spcAft>
              <a:buSzPts val="1000"/>
              <a:buChar char="●"/>
            </a:pPr>
            <a:r>
              <a:t/>
            </a:r>
            <a:endParaRPr/>
          </a:p>
          <a:p>
            <a:pPr indent="1092200" lvl="7" marL="0">
              <a:spcBef>
                <a:spcPts val="0"/>
              </a:spcBef>
              <a:spcAft>
                <a:spcPts val="0"/>
              </a:spcAft>
              <a:buSzPts val="1000"/>
              <a:buChar char="○"/>
            </a:pPr>
            <a:r>
              <a:t/>
            </a:r>
            <a:endParaRPr/>
          </a:p>
          <a:p>
            <a:pPr indent="1244600" lvl="8" marL="0">
              <a:spcBef>
                <a:spcPts val="0"/>
              </a:spcBef>
              <a:spcAft>
                <a:spcPts val="0"/>
              </a:spcAft>
              <a:buSzPts val="1000"/>
              <a:buChar char="■"/>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579" name="Shape 579"/>
        <p:cNvGrpSpPr/>
        <p:nvPr/>
      </p:nvGrpSpPr>
      <p:grpSpPr>
        <a:xfrm>
          <a:off x="0" y="0"/>
          <a:ext cx="0" cy="0"/>
          <a:chOff x="0" y="0"/>
          <a:chExt cx="0" cy="0"/>
        </a:xfrm>
      </p:grpSpPr>
      <p:cxnSp>
        <p:nvCxnSpPr>
          <p:cNvPr id="580" name="Shape 580"/>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581" name="Shape 581"/>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
        <p:nvSpPr>
          <p:cNvPr id="582" name="Shape 582"/>
          <p:cNvSpPr/>
          <p:nvPr/>
        </p:nvSpPr>
        <p:spPr>
          <a:xfrm>
            <a:off x="457181" y="1060704"/>
            <a:ext cx="8448600" cy="1051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8600" u="none" cap="none" strike="noStrike">
                <a:solidFill>
                  <a:srgbClr val="FFFFFF"/>
                </a:solidFill>
                <a:latin typeface="Arial"/>
                <a:ea typeface="Arial"/>
                <a:cs typeface="Arial"/>
                <a:sym typeface="Arial"/>
              </a:rPr>
              <a:t>DISCUSSION TIME</a:t>
            </a:r>
            <a:endParaRPr sz="1000"/>
          </a:p>
        </p:txBody>
      </p:sp>
      <p:sp>
        <p:nvSpPr>
          <p:cNvPr id="583" name="Shape 583"/>
          <p:cNvSpPr txBox="1"/>
          <p:nvPr>
            <p:ph idx="12" type="sldNum"/>
          </p:nvPr>
        </p:nvSpPr>
        <p:spPr>
          <a:xfrm>
            <a:off x="8661572" y="532180"/>
            <a:ext cx="249000" cy="307200"/>
          </a:xfrm>
          <a:prstGeom prst="rect">
            <a:avLst/>
          </a:prstGeom>
          <a:noFill/>
          <a:ln>
            <a:noFill/>
          </a:ln>
        </p:spPr>
        <p:txBody>
          <a:bodyPr anchorCtr="0" anchor="ctr" bIns="65825" lIns="65825" spcFirstLastPara="1" rIns="65825" wrap="square" tIns="6582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66700" lvl="2" marL="0" algn="l">
              <a:spcBef>
                <a:spcPts val="0"/>
              </a:spcBef>
              <a:spcAft>
                <a:spcPts val="0"/>
              </a:spcAft>
              <a:buSzPts val="1000"/>
              <a:buChar char="■"/>
            </a:pPr>
            <a:r>
              <a:t/>
            </a:r>
            <a:endParaRPr/>
          </a:p>
          <a:p>
            <a:pPr indent="431800" lvl="3" marL="0" algn="l">
              <a:spcBef>
                <a:spcPts val="0"/>
              </a:spcBef>
              <a:spcAft>
                <a:spcPts val="0"/>
              </a:spcAft>
              <a:buSzPts val="1000"/>
              <a:buChar char="●"/>
            </a:pPr>
            <a:r>
              <a:t/>
            </a:r>
            <a:endParaRPr/>
          </a:p>
          <a:p>
            <a:pPr indent="596900" lvl="4" marL="0" algn="l">
              <a:spcBef>
                <a:spcPts val="0"/>
              </a:spcBef>
              <a:spcAft>
                <a:spcPts val="0"/>
              </a:spcAft>
              <a:buSzPts val="1000"/>
              <a:buChar char="○"/>
            </a:pPr>
            <a:r>
              <a:t/>
            </a:r>
            <a:endParaRPr/>
          </a:p>
          <a:p>
            <a:pPr indent="749300" lvl="5" marL="0" algn="l">
              <a:spcBef>
                <a:spcPts val="0"/>
              </a:spcBef>
              <a:spcAft>
                <a:spcPts val="0"/>
              </a:spcAft>
              <a:buSzPts val="1000"/>
              <a:buChar char="■"/>
            </a:pPr>
            <a:r>
              <a:t/>
            </a:r>
            <a:endParaRPr/>
          </a:p>
          <a:p>
            <a:pPr indent="927100" lvl="6" marL="0" algn="l">
              <a:spcBef>
                <a:spcPts val="0"/>
              </a:spcBef>
              <a:spcAft>
                <a:spcPts val="0"/>
              </a:spcAft>
              <a:buSzPts val="1000"/>
              <a:buChar char="●"/>
            </a:pPr>
            <a:r>
              <a:t/>
            </a:r>
            <a:endParaRPr/>
          </a:p>
          <a:p>
            <a:pPr indent="1092200" lvl="7" marL="0" algn="l">
              <a:spcBef>
                <a:spcPts val="0"/>
              </a:spcBef>
              <a:spcAft>
                <a:spcPts val="0"/>
              </a:spcAft>
              <a:buSzPts val="1000"/>
              <a:buChar char="○"/>
            </a:pPr>
            <a:r>
              <a:t/>
            </a:r>
            <a:endParaRPr/>
          </a:p>
          <a:p>
            <a:pPr indent="1244600" lvl="8" marL="0" algn="l">
              <a:spcBef>
                <a:spcPts val="0"/>
              </a:spcBef>
              <a:spcAft>
                <a:spcPts val="0"/>
              </a:spcAft>
              <a:buSzPts val="1000"/>
              <a:buChar char="■"/>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584" name="Shape 584"/>
        <p:cNvGrpSpPr/>
        <p:nvPr/>
      </p:nvGrpSpPr>
      <p:grpSpPr>
        <a:xfrm>
          <a:off x="0" y="0"/>
          <a:ext cx="0" cy="0"/>
          <a:chOff x="0" y="0"/>
          <a:chExt cx="0" cy="0"/>
        </a:xfrm>
      </p:grpSpPr>
      <p:cxnSp>
        <p:nvCxnSpPr>
          <p:cNvPr id="585" name="Shape 585"/>
          <p:cNvCxnSpPr/>
          <p:nvPr/>
        </p:nvCxnSpPr>
        <p:spPr>
          <a:xfrm>
            <a:off x="457181" y="457200"/>
            <a:ext cx="8448600" cy="0"/>
          </a:xfrm>
          <a:prstGeom prst="straightConnector1">
            <a:avLst/>
          </a:prstGeom>
          <a:noFill/>
          <a:ln>
            <a:noFill/>
          </a:ln>
        </p:spPr>
      </p:cxnSp>
      <p:cxnSp>
        <p:nvCxnSpPr>
          <p:cNvPr id="586" name="Shape 586"/>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2">
  <p:cSld name="Laptop 2">
    <p:spTree>
      <p:nvGrpSpPr>
        <p:cNvPr id="62" name="Shape 62"/>
        <p:cNvGrpSpPr/>
        <p:nvPr/>
      </p:nvGrpSpPr>
      <p:grpSpPr>
        <a:xfrm>
          <a:off x="0" y="0"/>
          <a:ext cx="0" cy="0"/>
          <a:chOff x="0" y="0"/>
          <a:chExt cx="0" cy="0"/>
        </a:xfrm>
      </p:grpSpPr>
      <p:pic>
        <p:nvPicPr>
          <p:cNvPr id="63" name="Shape 63"/>
          <p:cNvPicPr preferRelativeResize="0"/>
          <p:nvPr/>
        </p:nvPicPr>
        <p:blipFill rotWithShape="1">
          <a:blip r:embed="rId2">
            <a:alphaModFix/>
          </a:blip>
          <a:srcRect b="0" l="0" r="0" t="0"/>
          <a:stretch/>
        </p:blipFill>
        <p:spPr>
          <a:xfrm>
            <a:off x="2322513" y="1136650"/>
            <a:ext cx="4862400" cy="3808500"/>
          </a:xfrm>
          <a:prstGeom prst="rect">
            <a:avLst/>
          </a:prstGeom>
          <a:noFill/>
          <a:ln>
            <a:noFill/>
          </a:ln>
        </p:spPr>
      </p:pic>
      <p:cxnSp>
        <p:nvCxnSpPr>
          <p:cNvPr id="64" name="Shape 64"/>
          <p:cNvCxnSpPr/>
          <p:nvPr/>
        </p:nvCxnSpPr>
        <p:spPr>
          <a:xfrm>
            <a:off x="457200" y="487363"/>
            <a:ext cx="8448600" cy="0"/>
          </a:xfrm>
          <a:prstGeom prst="straightConnector1">
            <a:avLst/>
          </a:prstGeom>
          <a:noFill/>
          <a:ln cap="flat" cmpd="sng" w="9525">
            <a:solidFill>
              <a:schemeClr val="dk1"/>
            </a:solidFill>
            <a:prstDash val="solid"/>
            <a:miter lim="8000"/>
            <a:headEnd len="sm" w="sm" type="none"/>
            <a:tailEnd len="sm" w="sm" type="none"/>
          </a:ln>
        </p:spPr>
      </p:cxnSp>
      <p:cxnSp>
        <p:nvCxnSpPr>
          <p:cNvPr id="65" name="Shape 65"/>
          <p:cNvCxnSpPr/>
          <p:nvPr/>
        </p:nvCxnSpPr>
        <p:spPr>
          <a:xfrm>
            <a:off x="457200" y="908050"/>
            <a:ext cx="8448600" cy="0"/>
          </a:xfrm>
          <a:prstGeom prst="straightConnector1">
            <a:avLst/>
          </a:prstGeom>
          <a:noFill/>
          <a:ln cap="flat" cmpd="sng" w="9525">
            <a:solidFill>
              <a:schemeClr val="dk1"/>
            </a:solidFill>
            <a:prstDash val="solid"/>
            <a:miter lim="8000"/>
            <a:headEnd len="sm" w="sm" type="none"/>
            <a:tailEnd len="sm" w="sm" type="none"/>
          </a:ln>
        </p:spPr>
      </p:cxnSp>
      <p:sp>
        <p:nvSpPr>
          <p:cNvPr id="66" name="Shape 66"/>
          <p:cNvSpPr txBox="1"/>
          <p:nvPr>
            <p:ph idx="1" type="body"/>
          </p:nvPr>
        </p:nvSpPr>
        <p:spPr>
          <a:xfrm>
            <a:off x="371265" y="495300"/>
            <a:ext cx="7129800" cy="304800"/>
          </a:xfrm>
          <a:prstGeom prst="rect">
            <a:avLst/>
          </a:prstGeom>
          <a:noFill/>
          <a:ln>
            <a:noFill/>
          </a:ln>
        </p:spPr>
        <p:txBody>
          <a:bodyPr anchorCtr="0" anchor="t" bIns="91425" lIns="91425" spcFirstLastPara="1" rIns="91425" wrap="square" tIns="91425"/>
          <a:lstStyle>
            <a:lvl1pPr indent="-228600" lvl="0" marL="457200" marR="0" rtl="0" algn="l">
              <a:lnSpc>
                <a:spcPct val="106521"/>
              </a:lnSpc>
              <a:spcBef>
                <a:spcPts val="0"/>
              </a:spcBef>
              <a:spcAft>
                <a:spcPts val="0"/>
              </a:spcAft>
              <a:buSzPts val="1400"/>
              <a:buFont typeface="Merriweather Sans"/>
              <a:buNone/>
              <a:defRPr b="1" sz="2300" cap="none"/>
            </a:lvl1pPr>
            <a:lvl2pPr indent="-317500" lvl="1" marL="914400" rtl="0">
              <a:spcBef>
                <a:spcPts val="0"/>
              </a:spcBef>
              <a:spcAft>
                <a:spcPts val="0"/>
              </a:spcAft>
              <a:buSzPts val="1400"/>
              <a:buChar char="○"/>
              <a:defRPr b="1"/>
            </a:lvl2pPr>
            <a:lvl3pPr indent="-317500" lvl="2" marL="1371600" rtl="0">
              <a:spcBef>
                <a:spcPts val="0"/>
              </a:spcBef>
              <a:spcAft>
                <a:spcPts val="0"/>
              </a:spcAft>
              <a:buSzPts val="1400"/>
              <a:buChar char="■"/>
              <a:defRPr b="1"/>
            </a:lvl3pPr>
            <a:lvl4pPr indent="-317500" lvl="3" marL="1828800" rtl="0">
              <a:spcBef>
                <a:spcPts val="0"/>
              </a:spcBef>
              <a:spcAft>
                <a:spcPts val="0"/>
              </a:spcAft>
              <a:buSzPts val="1400"/>
              <a:buChar char="●"/>
              <a:defRPr b="1"/>
            </a:lvl4pPr>
            <a:lvl5pPr indent="-317500" lvl="4" marL="2286000" rtl="0">
              <a:spcBef>
                <a:spcPts val="0"/>
              </a:spcBef>
              <a:spcAft>
                <a:spcPts val="0"/>
              </a:spcAft>
              <a:buSzPts val="1400"/>
              <a:buChar char="○"/>
              <a:defRPr b="1"/>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67" name="Shape 67"/>
          <p:cNvSpPr txBox="1"/>
          <p:nvPr>
            <p:ph idx="2" type="body"/>
          </p:nvPr>
        </p:nvSpPr>
        <p:spPr>
          <a:xfrm>
            <a:off x="2809224" y="1559355"/>
            <a:ext cx="3870300" cy="2909700"/>
          </a:xfrm>
          <a:prstGeom prst="rect">
            <a:avLst/>
          </a:prstGeom>
          <a:noFill/>
          <a:ln>
            <a:noFill/>
          </a:ln>
        </p:spPr>
        <p:txBody>
          <a:bodyPr anchorCtr="0" anchor="t" bIns="91425" lIns="91425" spcFirstLastPara="1" rIns="91425" wrap="square" tIns="91425"/>
          <a:lstStyle>
            <a:lvl1pPr indent="-228600" lvl="0" marL="457200" rtl="0">
              <a:spcBef>
                <a:spcPts val="720"/>
              </a:spcBef>
              <a:spcAft>
                <a:spcPts val="0"/>
              </a:spcAft>
              <a:buSzPts val="1400"/>
              <a:buNone/>
              <a:defRPr sz="2000"/>
            </a:lvl1pPr>
            <a:lvl2pPr indent="-317500" lvl="1" marL="914400" rtl="0">
              <a:spcBef>
                <a:spcPts val="720"/>
              </a:spcBef>
              <a:spcAft>
                <a:spcPts val="0"/>
              </a:spcAft>
              <a:buSzPts val="1400"/>
              <a:buChar char="○"/>
              <a:defRPr sz="2000"/>
            </a:lvl2pPr>
            <a:lvl3pPr indent="-317500" lvl="2" marL="1371600" rtl="0">
              <a:spcBef>
                <a:spcPts val="720"/>
              </a:spcBef>
              <a:spcAft>
                <a:spcPts val="0"/>
              </a:spcAft>
              <a:buSzPts val="1400"/>
              <a:buChar char="■"/>
              <a:defRPr sz="2000"/>
            </a:lvl3pPr>
            <a:lvl4pPr indent="-317500" lvl="3" marL="1828800" rtl="0">
              <a:spcBef>
                <a:spcPts val="720"/>
              </a:spcBef>
              <a:spcAft>
                <a:spcPts val="0"/>
              </a:spcAft>
              <a:buSzPts val="1400"/>
              <a:buChar char="●"/>
              <a:defRPr sz="2000"/>
            </a:lvl4pPr>
            <a:lvl5pPr indent="-317500" lvl="4" marL="2286000" rtl="0">
              <a:spcBef>
                <a:spcPts val="72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68" name="Shape 68"/>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587" name="Shape 587"/>
        <p:cNvGrpSpPr/>
        <p:nvPr/>
      </p:nvGrpSpPr>
      <p:grpSpPr>
        <a:xfrm>
          <a:off x="0" y="0"/>
          <a:ext cx="0" cy="0"/>
          <a:chOff x="0" y="0"/>
          <a:chExt cx="0" cy="0"/>
        </a:xfrm>
      </p:grpSpPr>
      <p:cxnSp>
        <p:nvCxnSpPr>
          <p:cNvPr id="588" name="Shape 588"/>
          <p:cNvCxnSpPr/>
          <p:nvPr/>
        </p:nvCxnSpPr>
        <p:spPr>
          <a:xfrm>
            <a:off x="457181" y="457200"/>
            <a:ext cx="8448600" cy="0"/>
          </a:xfrm>
          <a:prstGeom prst="straightConnector1">
            <a:avLst/>
          </a:prstGeom>
          <a:noFill/>
          <a:ln>
            <a:noFill/>
          </a:ln>
        </p:spPr>
      </p:cxnSp>
      <p:cxnSp>
        <p:nvCxnSpPr>
          <p:cNvPr id="589" name="Shape 589"/>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590" name="Shape 590"/>
        <p:cNvGrpSpPr/>
        <p:nvPr/>
      </p:nvGrpSpPr>
      <p:grpSpPr>
        <a:xfrm>
          <a:off x="0" y="0"/>
          <a:ext cx="0" cy="0"/>
          <a:chOff x="0" y="0"/>
          <a:chExt cx="0" cy="0"/>
        </a:xfrm>
      </p:grpSpPr>
      <p:cxnSp>
        <p:nvCxnSpPr>
          <p:cNvPr id="591" name="Shape 591"/>
          <p:cNvCxnSpPr/>
          <p:nvPr/>
        </p:nvCxnSpPr>
        <p:spPr>
          <a:xfrm>
            <a:off x="457181" y="457200"/>
            <a:ext cx="8448600" cy="0"/>
          </a:xfrm>
          <a:prstGeom prst="straightConnector1">
            <a:avLst/>
          </a:prstGeom>
          <a:noFill/>
          <a:ln>
            <a:noFill/>
          </a:ln>
        </p:spPr>
      </p:cxnSp>
      <p:cxnSp>
        <p:nvCxnSpPr>
          <p:cNvPr id="592" name="Shape 592"/>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593" name="Shape 593"/>
        <p:cNvGrpSpPr/>
        <p:nvPr/>
      </p:nvGrpSpPr>
      <p:grpSpPr>
        <a:xfrm>
          <a:off x="0" y="0"/>
          <a:ext cx="0" cy="0"/>
          <a:chOff x="0" y="0"/>
          <a:chExt cx="0" cy="0"/>
        </a:xfrm>
      </p:grpSpPr>
      <p:cxnSp>
        <p:nvCxnSpPr>
          <p:cNvPr id="594" name="Shape 594"/>
          <p:cNvCxnSpPr/>
          <p:nvPr/>
        </p:nvCxnSpPr>
        <p:spPr>
          <a:xfrm>
            <a:off x="457181" y="457200"/>
            <a:ext cx="8448600" cy="0"/>
          </a:xfrm>
          <a:prstGeom prst="straightConnector1">
            <a:avLst/>
          </a:prstGeom>
          <a:noFill/>
          <a:ln>
            <a:noFill/>
          </a:ln>
        </p:spPr>
      </p:cxnSp>
      <p:cxnSp>
        <p:nvCxnSpPr>
          <p:cNvPr id="595" name="Shape 595"/>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596" name="Shape 596"/>
        <p:cNvGrpSpPr/>
        <p:nvPr/>
      </p:nvGrpSpPr>
      <p:grpSpPr>
        <a:xfrm>
          <a:off x="0" y="0"/>
          <a:ext cx="0" cy="0"/>
          <a:chOff x="0" y="0"/>
          <a:chExt cx="0" cy="0"/>
        </a:xfrm>
      </p:grpSpPr>
      <p:cxnSp>
        <p:nvCxnSpPr>
          <p:cNvPr id="597" name="Shape 597"/>
          <p:cNvCxnSpPr/>
          <p:nvPr/>
        </p:nvCxnSpPr>
        <p:spPr>
          <a:xfrm>
            <a:off x="457181" y="457200"/>
            <a:ext cx="8448600" cy="0"/>
          </a:xfrm>
          <a:prstGeom prst="straightConnector1">
            <a:avLst/>
          </a:prstGeom>
          <a:noFill/>
          <a:ln>
            <a:noFill/>
          </a:ln>
        </p:spPr>
      </p:cxnSp>
      <p:cxnSp>
        <p:nvCxnSpPr>
          <p:cNvPr id="598" name="Shape 598"/>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599" name="Shape 599"/>
        <p:cNvGrpSpPr/>
        <p:nvPr/>
      </p:nvGrpSpPr>
      <p:grpSpPr>
        <a:xfrm>
          <a:off x="0" y="0"/>
          <a:ext cx="0" cy="0"/>
          <a:chOff x="0" y="0"/>
          <a:chExt cx="0" cy="0"/>
        </a:xfrm>
      </p:grpSpPr>
      <p:cxnSp>
        <p:nvCxnSpPr>
          <p:cNvPr id="600" name="Shape 600"/>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601" name="Shape 601"/>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602" name="Shape 602"/>
        <p:cNvGrpSpPr/>
        <p:nvPr/>
      </p:nvGrpSpPr>
      <p:grpSpPr>
        <a:xfrm>
          <a:off x="0" y="0"/>
          <a:ext cx="0" cy="0"/>
          <a:chOff x="0" y="0"/>
          <a:chExt cx="0" cy="0"/>
        </a:xfrm>
      </p:grpSpPr>
      <p:cxnSp>
        <p:nvCxnSpPr>
          <p:cNvPr id="603" name="Shape 603"/>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604" name="Shape 604"/>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
        <p:nvSpPr>
          <p:cNvPr id="605" name="Shape 605"/>
          <p:cNvSpPr/>
          <p:nvPr/>
        </p:nvSpPr>
        <p:spPr>
          <a:xfrm>
            <a:off x="457181" y="1636776"/>
            <a:ext cx="8448600" cy="27432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Five</a:t>
            </a:r>
            <a:endParaRPr sz="1000"/>
          </a:p>
        </p:txBody>
      </p:sp>
      <p:sp>
        <p:nvSpPr>
          <p:cNvPr id="606" name="Shape 606"/>
          <p:cNvSpPr/>
          <p:nvPr/>
        </p:nvSpPr>
        <p:spPr>
          <a:xfrm>
            <a:off x="457181" y="1636776"/>
            <a:ext cx="8448600" cy="27432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US"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07" name="Shape 607"/>
        <p:cNvGrpSpPr/>
        <p:nvPr/>
      </p:nvGrpSpPr>
      <p:grpSpPr>
        <a:xfrm>
          <a:off x="0" y="0"/>
          <a:ext cx="0" cy="0"/>
          <a:chOff x="0" y="0"/>
          <a:chExt cx="0" cy="0"/>
        </a:xfrm>
      </p:grpSpPr>
      <p:sp>
        <p:nvSpPr>
          <p:cNvPr id="608" name="Shape 608"/>
          <p:cNvSpPr txBox="1"/>
          <p:nvPr>
            <p:ph type="ctrTitle"/>
          </p:nvPr>
        </p:nvSpPr>
        <p:spPr>
          <a:xfrm>
            <a:off x="319176" y="761121"/>
            <a:ext cx="8724600" cy="2098200"/>
          </a:xfrm>
          <a:prstGeom prst="rect">
            <a:avLst/>
          </a:prstGeom>
        </p:spPr>
        <p:txBody>
          <a:bodyPr anchorCtr="0" anchor="b" bIns="65825" lIns="65825" spcFirstLastPara="1" rIns="65825" wrap="square" tIns="65825"/>
          <a:lstStyle>
            <a:lvl1pPr lvl="0" rtl="0" algn="ctr">
              <a:spcBef>
                <a:spcPts val="0"/>
              </a:spcBef>
              <a:spcAft>
                <a:spcPts val="0"/>
              </a:spcAft>
              <a:buSzPts val="5300"/>
              <a:buChar char="●"/>
              <a:defRPr sz="5300"/>
            </a:lvl1pPr>
            <a:lvl2pPr lvl="1" rtl="0" algn="ctr">
              <a:spcBef>
                <a:spcPts val="0"/>
              </a:spcBef>
              <a:spcAft>
                <a:spcPts val="0"/>
              </a:spcAft>
              <a:buSzPts val="5300"/>
              <a:buChar char="○"/>
              <a:defRPr sz="5300"/>
            </a:lvl2pPr>
            <a:lvl3pPr lvl="2" rtl="0" algn="ctr">
              <a:spcBef>
                <a:spcPts val="0"/>
              </a:spcBef>
              <a:spcAft>
                <a:spcPts val="0"/>
              </a:spcAft>
              <a:buSzPts val="5300"/>
              <a:buChar char="■"/>
              <a:defRPr sz="5300"/>
            </a:lvl3pPr>
            <a:lvl4pPr lvl="3" rtl="0" algn="ctr">
              <a:spcBef>
                <a:spcPts val="0"/>
              </a:spcBef>
              <a:spcAft>
                <a:spcPts val="0"/>
              </a:spcAft>
              <a:buSzPts val="5300"/>
              <a:buChar char="●"/>
              <a:defRPr sz="5300"/>
            </a:lvl4pPr>
            <a:lvl5pPr lvl="4" rtl="0" algn="ctr">
              <a:spcBef>
                <a:spcPts val="0"/>
              </a:spcBef>
              <a:spcAft>
                <a:spcPts val="0"/>
              </a:spcAft>
              <a:buSzPts val="5300"/>
              <a:buChar char="○"/>
              <a:defRPr sz="5300"/>
            </a:lvl5pPr>
            <a:lvl6pPr lvl="5" rtl="0" algn="ctr">
              <a:spcBef>
                <a:spcPts val="0"/>
              </a:spcBef>
              <a:spcAft>
                <a:spcPts val="0"/>
              </a:spcAft>
              <a:buSzPts val="5300"/>
              <a:buChar char="■"/>
              <a:defRPr sz="5300"/>
            </a:lvl6pPr>
            <a:lvl7pPr lvl="6" rtl="0" algn="ctr">
              <a:spcBef>
                <a:spcPts val="0"/>
              </a:spcBef>
              <a:spcAft>
                <a:spcPts val="0"/>
              </a:spcAft>
              <a:buSzPts val="5300"/>
              <a:buChar char="●"/>
              <a:defRPr sz="5300"/>
            </a:lvl7pPr>
            <a:lvl8pPr lvl="7" rtl="0" algn="ctr">
              <a:spcBef>
                <a:spcPts val="0"/>
              </a:spcBef>
              <a:spcAft>
                <a:spcPts val="0"/>
              </a:spcAft>
              <a:buSzPts val="5300"/>
              <a:buChar char="○"/>
              <a:defRPr sz="5300"/>
            </a:lvl8pPr>
            <a:lvl9pPr lvl="8" rtl="0" algn="ctr">
              <a:spcBef>
                <a:spcPts val="0"/>
              </a:spcBef>
              <a:spcAft>
                <a:spcPts val="0"/>
              </a:spcAft>
              <a:buSzPts val="5300"/>
              <a:buChar char="■"/>
              <a:defRPr sz="5300"/>
            </a:lvl9pPr>
          </a:lstStyle>
          <a:p/>
        </p:txBody>
      </p:sp>
      <p:sp>
        <p:nvSpPr>
          <p:cNvPr id="609" name="Shape 609"/>
          <p:cNvSpPr txBox="1"/>
          <p:nvPr>
            <p:ph idx="1" type="subTitle"/>
          </p:nvPr>
        </p:nvSpPr>
        <p:spPr>
          <a:xfrm>
            <a:off x="319168" y="2897106"/>
            <a:ext cx="8724600" cy="810300"/>
          </a:xfrm>
          <a:prstGeom prst="rect">
            <a:avLst/>
          </a:prstGeom>
        </p:spPr>
        <p:txBody>
          <a:bodyPr anchorCtr="0" anchor="t" bIns="65825" lIns="65825" spcFirstLastPara="1" rIns="65825" wrap="square" tIns="65825"/>
          <a:lstStyle>
            <a:lvl1pPr lvl="0" rtl="0" algn="ctr">
              <a:lnSpc>
                <a:spcPct val="100000"/>
              </a:lnSpc>
              <a:spcBef>
                <a:spcPts val="700"/>
              </a:spcBef>
              <a:spcAft>
                <a:spcPts val="0"/>
              </a:spcAft>
              <a:buSzPts val="2900"/>
              <a:buNone/>
              <a:defRPr sz="2900"/>
            </a:lvl1pPr>
            <a:lvl2pPr lvl="1" rtl="0" algn="ctr">
              <a:lnSpc>
                <a:spcPct val="100000"/>
              </a:lnSpc>
              <a:spcBef>
                <a:spcPts val="700"/>
              </a:spcBef>
              <a:spcAft>
                <a:spcPts val="0"/>
              </a:spcAft>
              <a:buSzPts val="2900"/>
              <a:buNone/>
              <a:defRPr sz="2900"/>
            </a:lvl2pPr>
            <a:lvl3pPr lvl="2" rtl="0" algn="ctr">
              <a:lnSpc>
                <a:spcPct val="100000"/>
              </a:lnSpc>
              <a:spcBef>
                <a:spcPts val="700"/>
              </a:spcBef>
              <a:spcAft>
                <a:spcPts val="0"/>
              </a:spcAft>
              <a:buSzPts val="2900"/>
              <a:buNone/>
              <a:defRPr sz="2900"/>
            </a:lvl3pPr>
            <a:lvl4pPr lvl="3" rtl="0" algn="ctr">
              <a:lnSpc>
                <a:spcPct val="100000"/>
              </a:lnSpc>
              <a:spcBef>
                <a:spcPts val="700"/>
              </a:spcBef>
              <a:spcAft>
                <a:spcPts val="0"/>
              </a:spcAft>
              <a:buSzPts val="2900"/>
              <a:buNone/>
              <a:defRPr sz="2900"/>
            </a:lvl4pPr>
            <a:lvl5pPr lvl="4" rtl="0" algn="ctr">
              <a:lnSpc>
                <a:spcPct val="100000"/>
              </a:lnSpc>
              <a:spcBef>
                <a:spcPts val="700"/>
              </a:spcBef>
              <a:spcAft>
                <a:spcPts val="0"/>
              </a:spcAft>
              <a:buSzPts val="2900"/>
              <a:buNone/>
              <a:defRPr sz="2900"/>
            </a:lvl5pPr>
            <a:lvl6pPr lvl="5" rtl="0" algn="ctr">
              <a:lnSpc>
                <a:spcPct val="100000"/>
              </a:lnSpc>
              <a:spcBef>
                <a:spcPts val="700"/>
              </a:spcBef>
              <a:spcAft>
                <a:spcPts val="0"/>
              </a:spcAft>
              <a:buSzPts val="2900"/>
              <a:buNone/>
              <a:defRPr sz="2900"/>
            </a:lvl6pPr>
            <a:lvl7pPr lvl="6" rtl="0" algn="ctr">
              <a:lnSpc>
                <a:spcPct val="100000"/>
              </a:lnSpc>
              <a:spcBef>
                <a:spcPts val="700"/>
              </a:spcBef>
              <a:spcAft>
                <a:spcPts val="0"/>
              </a:spcAft>
              <a:buSzPts val="2900"/>
              <a:buNone/>
              <a:defRPr sz="2900"/>
            </a:lvl7pPr>
            <a:lvl8pPr lvl="7" rtl="0" algn="ctr">
              <a:lnSpc>
                <a:spcPct val="100000"/>
              </a:lnSpc>
              <a:spcBef>
                <a:spcPts val="700"/>
              </a:spcBef>
              <a:spcAft>
                <a:spcPts val="0"/>
              </a:spcAft>
              <a:buSzPts val="2900"/>
              <a:buNone/>
              <a:defRPr sz="2900"/>
            </a:lvl8pPr>
            <a:lvl9pPr lvl="8" rtl="0" algn="ctr">
              <a:lnSpc>
                <a:spcPct val="100000"/>
              </a:lnSpc>
              <a:spcBef>
                <a:spcPts val="700"/>
              </a:spcBef>
              <a:spcAft>
                <a:spcPts val="0"/>
              </a:spcAft>
              <a:buSzPts val="2900"/>
              <a:buNone/>
              <a:defRPr sz="2900"/>
            </a:lvl9pPr>
          </a:lstStyle>
          <a:p/>
        </p:txBody>
      </p:sp>
      <p:sp>
        <p:nvSpPr>
          <p:cNvPr id="610" name="Shape 610"/>
          <p:cNvSpPr txBox="1"/>
          <p:nvPr>
            <p:ph idx="12" type="sldNum"/>
          </p:nvPr>
        </p:nvSpPr>
        <p:spPr>
          <a:xfrm>
            <a:off x="8675444" y="4766844"/>
            <a:ext cx="561900" cy="402300"/>
          </a:xfrm>
          <a:prstGeom prst="rect">
            <a:avLst/>
          </a:prstGeom>
          <a:noFill/>
          <a:ln>
            <a:noFill/>
          </a:ln>
        </p:spPr>
        <p:txBody>
          <a:bodyPr anchorCtr="0" anchor="ctr" bIns="93550" lIns="93550" spcFirstLastPara="1" rIns="93550" wrap="square" tIns="9355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616" name="Shape 616"/>
        <p:cNvGrpSpPr/>
        <p:nvPr/>
      </p:nvGrpSpPr>
      <p:grpSpPr>
        <a:xfrm>
          <a:off x="0" y="0"/>
          <a:ext cx="0" cy="0"/>
          <a:chOff x="0" y="0"/>
          <a:chExt cx="0" cy="0"/>
        </a:xfrm>
      </p:grpSpPr>
      <p:cxnSp>
        <p:nvCxnSpPr>
          <p:cNvPr id="617" name="Shape 617"/>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618" name="Shape 618"/>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pic>
        <p:nvPicPr>
          <p:cNvPr id="619" name="Shape 619"/>
          <p:cNvPicPr preferRelativeResize="0"/>
          <p:nvPr/>
        </p:nvPicPr>
        <p:blipFill rotWithShape="1">
          <a:blip r:embed="rId2">
            <a:alphaModFix/>
          </a:blip>
          <a:srcRect b="0" l="0" r="0" t="0"/>
          <a:stretch/>
        </p:blipFill>
        <p:spPr>
          <a:xfrm>
            <a:off x="457181" y="548640"/>
            <a:ext cx="2039100" cy="219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620" name="Shape 620"/>
        <p:cNvGrpSpPr/>
        <p:nvPr/>
      </p:nvGrpSpPr>
      <p:grpSpPr>
        <a:xfrm>
          <a:off x="0" y="0"/>
          <a:ext cx="0" cy="0"/>
          <a:chOff x="0" y="0"/>
          <a:chExt cx="0" cy="0"/>
        </a:xfrm>
      </p:grpSpPr>
      <p:cxnSp>
        <p:nvCxnSpPr>
          <p:cNvPr id="621" name="Shape 621"/>
          <p:cNvCxnSpPr/>
          <p:nvPr/>
        </p:nvCxnSpPr>
        <p:spPr>
          <a:xfrm>
            <a:off x="457181" y="457200"/>
            <a:ext cx="8448600" cy="0"/>
          </a:xfrm>
          <a:prstGeom prst="straightConnector1">
            <a:avLst/>
          </a:prstGeom>
          <a:noFill/>
          <a:ln cap="flat" cmpd="sng" w="9525">
            <a:solidFill>
              <a:srgbClr val="FFFFFF"/>
            </a:solidFill>
            <a:prstDash val="solid"/>
            <a:miter lim="8000"/>
            <a:headEnd len="sm" w="sm" type="none"/>
            <a:tailEnd len="sm" w="sm" type="none"/>
          </a:ln>
        </p:spPr>
      </p:cxnSp>
      <p:cxnSp>
        <p:nvCxnSpPr>
          <p:cNvPr id="622" name="Shape 622"/>
          <p:cNvCxnSpPr/>
          <p:nvPr/>
        </p:nvCxnSpPr>
        <p:spPr>
          <a:xfrm>
            <a:off x="457181" y="877824"/>
            <a:ext cx="84486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623" name="Shape 623"/>
        <p:cNvGrpSpPr/>
        <p:nvPr/>
      </p:nvGrpSpPr>
      <p:grpSpPr>
        <a:xfrm>
          <a:off x="0" y="0"/>
          <a:ext cx="0" cy="0"/>
          <a:chOff x="0" y="0"/>
          <a:chExt cx="0" cy="0"/>
        </a:xfrm>
      </p:grpSpPr>
      <p:sp>
        <p:nvSpPr>
          <p:cNvPr id="624" name="Shape 624"/>
          <p:cNvSpPr txBox="1"/>
          <p:nvPr>
            <p:ph type="title"/>
          </p:nvPr>
        </p:nvSpPr>
        <p:spPr>
          <a:xfrm>
            <a:off x="457181" y="1060704"/>
            <a:ext cx="8448600" cy="512100"/>
          </a:xfrm>
          <a:prstGeom prst="rect">
            <a:avLst/>
          </a:prstGeom>
          <a:noFill/>
          <a:ln>
            <a:noFill/>
          </a:ln>
        </p:spPr>
        <p:txBody>
          <a:bodyPr anchorCtr="0" anchor="t" bIns="65825" lIns="65825" spcFirstLastPara="1" rIns="65825" wrap="square" tIns="658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66700" lvl="2" rtl="0">
              <a:lnSpc>
                <a:spcPct val="92592"/>
              </a:lnSpc>
              <a:spcBef>
                <a:spcPts val="0"/>
              </a:spcBef>
              <a:spcAft>
                <a:spcPts val="0"/>
              </a:spcAft>
              <a:buSzPts val="1000"/>
              <a:buChar char="■"/>
              <a:defRPr/>
            </a:lvl3pPr>
            <a:lvl4pPr indent="431800" lvl="3" rtl="0">
              <a:lnSpc>
                <a:spcPct val="92592"/>
              </a:lnSpc>
              <a:spcBef>
                <a:spcPts val="0"/>
              </a:spcBef>
              <a:spcAft>
                <a:spcPts val="0"/>
              </a:spcAft>
              <a:buSzPts val="1000"/>
              <a:buChar char="●"/>
              <a:defRPr/>
            </a:lvl4pPr>
            <a:lvl5pPr indent="596900" lvl="4" rtl="0">
              <a:lnSpc>
                <a:spcPct val="92592"/>
              </a:lnSpc>
              <a:spcBef>
                <a:spcPts val="0"/>
              </a:spcBef>
              <a:spcAft>
                <a:spcPts val="0"/>
              </a:spcAft>
              <a:buSzPts val="1000"/>
              <a:buChar char="○"/>
              <a:defRPr/>
            </a:lvl5pPr>
            <a:lvl6pPr indent="762000" lvl="5" rtl="0">
              <a:lnSpc>
                <a:spcPct val="92592"/>
              </a:lnSpc>
              <a:spcBef>
                <a:spcPts val="0"/>
              </a:spcBef>
              <a:spcAft>
                <a:spcPts val="0"/>
              </a:spcAft>
              <a:buSzPts val="1000"/>
              <a:buChar char="■"/>
              <a:defRPr/>
            </a:lvl6pPr>
            <a:lvl7pPr indent="927100" lvl="6" rtl="0">
              <a:lnSpc>
                <a:spcPct val="92592"/>
              </a:lnSpc>
              <a:spcBef>
                <a:spcPts val="0"/>
              </a:spcBef>
              <a:spcAft>
                <a:spcPts val="0"/>
              </a:spcAft>
              <a:buSzPts val="1000"/>
              <a:buChar char="●"/>
              <a:defRPr/>
            </a:lvl7pPr>
            <a:lvl8pPr indent="1092200" lvl="7" rtl="0">
              <a:lnSpc>
                <a:spcPct val="92592"/>
              </a:lnSpc>
              <a:spcBef>
                <a:spcPts val="0"/>
              </a:spcBef>
              <a:spcAft>
                <a:spcPts val="0"/>
              </a:spcAft>
              <a:buSzPts val="1000"/>
              <a:buChar char="○"/>
              <a:defRPr/>
            </a:lvl8pPr>
            <a:lvl9pPr indent="1257300" lvl="8" rtl="0">
              <a:lnSpc>
                <a:spcPct val="92592"/>
              </a:lnSpc>
              <a:spcBef>
                <a:spcPts val="0"/>
              </a:spcBef>
              <a:spcAft>
                <a:spcPts val="0"/>
              </a:spcAft>
              <a:buSzPts val="1000"/>
              <a:buChar char="■"/>
              <a:defRPr/>
            </a:lvl9pPr>
          </a:lstStyle>
          <a:p/>
        </p:txBody>
      </p:sp>
      <p:sp>
        <p:nvSpPr>
          <p:cNvPr id="625" name="Shape 625"/>
          <p:cNvSpPr txBox="1"/>
          <p:nvPr>
            <p:ph idx="1" type="body"/>
          </p:nvPr>
        </p:nvSpPr>
        <p:spPr>
          <a:xfrm>
            <a:off x="455062" y="1737360"/>
            <a:ext cx="8448600" cy="2743200"/>
          </a:xfrm>
          <a:prstGeom prst="rect">
            <a:avLst/>
          </a:prstGeom>
          <a:noFill/>
          <a:ln>
            <a:noFill/>
          </a:ln>
        </p:spPr>
        <p:txBody>
          <a:bodyPr anchorCtr="0" anchor="t" bIns="65825" lIns="65825" spcFirstLastPara="1" rIns="65825" wrap="square" tIns="6582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theme" Target="../theme/theme4.xml"/><Relationship Id="rId14" Type="http://schemas.openxmlformats.org/officeDocument/2006/relationships/slideLayout" Target="../slideLayouts/slideLayout1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19" Type="http://schemas.openxmlformats.org/officeDocument/2006/relationships/theme" Target="../theme/theme5.xml"/><Relationship Id="rId6" Type="http://schemas.openxmlformats.org/officeDocument/2006/relationships/slideLayout" Target="../slideLayouts/slideLayout21.xml"/><Relationship Id="rId18" Type="http://schemas.openxmlformats.org/officeDocument/2006/relationships/slideLayout" Target="../slideLayouts/slideLayout33.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53.xml"/><Relationship Id="rId22" Type="http://schemas.openxmlformats.org/officeDocument/2006/relationships/slideLayout" Target="../slideLayouts/slideLayout55.xml"/><Relationship Id="rId21" Type="http://schemas.openxmlformats.org/officeDocument/2006/relationships/slideLayout" Target="../slideLayouts/slideLayout54.xml"/><Relationship Id="rId24" Type="http://schemas.openxmlformats.org/officeDocument/2006/relationships/slideLayout" Target="../slideLayouts/slideLayout57.xml"/><Relationship Id="rId23" Type="http://schemas.openxmlformats.org/officeDocument/2006/relationships/slideLayout" Target="../slideLayouts/slideLayout56.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26" Type="http://schemas.openxmlformats.org/officeDocument/2006/relationships/slideLayout" Target="../slideLayouts/slideLayout59.xml"/><Relationship Id="rId25" Type="http://schemas.openxmlformats.org/officeDocument/2006/relationships/slideLayout" Target="../slideLayouts/slideLayout58.xml"/><Relationship Id="rId28" Type="http://schemas.openxmlformats.org/officeDocument/2006/relationships/slideLayout" Target="../slideLayouts/slideLayout61.xml"/><Relationship Id="rId27" Type="http://schemas.openxmlformats.org/officeDocument/2006/relationships/slideLayout" Target="../slideLayouts/slideLayout60.xml"/><Relationship Id="rId5" Type="http://schemas.openxmlformats.org/officeDocument/2006/relationships/slideLayout" Target="../slideLayouts/slideLayout38.xml"/><Relationship Id="rId6" Type="http://schemas.openxmlformats.org/officeDocument/2006/relationships/slideLayout" Target="../slideLayouts/slideLayout39.xml"/><Relationship Id="rId29" Type="http://schemas.openxmlformats.org/officeDocument/2006/relationships/slideLayout" Target="../slideLayouts/slideLayout62.xml"/><Relationship Id="rId7" Type="http://schemas.openxmlformats.org/officeDocument/2006/relationships/slideLayout" Target="../slideLayouts/slideLayout40.xml"/><Relationship Id="rId8" Type="http://schemas.openxmlformats.org/officeDocument/2006/relationships/slideLayout" Target="../slideLayouts/slideLayout41.xml"/><Relationship Id="rId31" Type="http://schemas.openxmlformats.org/officeDocument/2006/relationships/slideLayout" Target="../slideLayouts/slideLayout64.xml"/><Relationship Id="rId30" Type="http://schemas.openxmlformats.org/officeDocument/2006/relationships/slideLayout" Target="../slideLayouts/slideLayout63.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32" Type="http://schemas.openxmlformats.org/officeDocument/2006/relationships/theme" Target="../theme/theme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9" Type="http://schemas.openxmlformats.org/officeDocument/2006/relationships/slideLayout" Target="../slideLayouts/slideLayout52.xml"/><Relationship Id="rId18"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slideLayout" Target="../slideLayouts/slideLayout92.xml"/><Relationship Id="rId27" Type="http://schemas.openxmlformats.org/officeDocument/2006/relationships/slideLayout" Target="../slideLayouts/slideLayout91.xml"/><Relationship Id="rId5" Type="http://schemas.openxmlformats.org/officeDocument/2006/relationships/slideLayout" Target="../slideLayouts/slideLayout69.xml"/><Relationship Id="rId6" Type="http://schemas.openxmlformats.org/officeDocument/2006/relationships/slideLayout" Target="../slideLayouts/slideLayout70.xml"/><Relationship Id="rId29" Type="http://schemas.openxmlformats.org/officeDocument/2006/relationships/slideLayout" Target="../slideLayouts/slideLayout93.xml"/><Relationship Id="rId7" Type="http://schemas.openxmlformats.org/officeDocument/2006/relationships/slideLayout" Target="../slideLayouts/slideLayout71.xml"/><Relationship Id="rId8" Type="http://schemas.openxmlformats.org/officeDocument/2006/relationships/slideLayout" Target="../slideLayouts/slideLayout72.xml"/><Relationship Id="rId31" Type="http://schemas.openxmlformats.org/officeDocument/2006/relationships/slideLayout" Target="../slideLayouts/slideLayout95.xml"/><Relationship Id="rId30" Type="http://schemas.openxmlformats.org/officeDocument/2006/relationships/slideLayout" Target="../slideLayouts/slideLayout94.xml"/><Relationship Id="rId11" Type="http://schemas.openxmlformats.org/officeDocument/2006/relationships/slideLayout" Target="../slideLayouts/slideLayout75.xml"/><Relationship Id="rId33" Type="http://schemas.openxmlformats.org/officeDocument/2006/relationships/theme" Target="../theme/theme6.xml"/><Relationship Id="rId10" Type="http://schemas.openxmlformats.org/officeDocument/2006/relationships/slideLayout" Target="../slideLayouts/slideLayout74.xml"/><Relationship Id="rId32" Type="http://schemas.openxmlformats.org/officeDocument/2006/relationships/slideLayout" Target="../slideLayouts/slideLayout96.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6.xml"/><Relationship Id="rId22" Type="http://schemas.openxmlformats.org/officeDocument/2006/relationships/slideLayout" Target="../slideLayouts/slideLayout118.xml"/><Relationship Id="rId21" Type="http://schemas.openxmlformats.org/officeDocument/2006/relationships/slideLayout" Target="../slideLayouts/slideLayout117.xml"/><Relationship Id="rId24" Type="http://schemas.openxmlformats.org/officeDocument/2006/relationships/slideLayout" Target="../slideLayouts/slideLayout120.xml"/><Relationship Id="rId23" Type="http://schemas.openxmlformats.org/officeDocument/2006/relationships/slideLayout" Target="../slideLayouts/slideLayout119.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26" Type="http://schemas.openxmlformats.org/officeDocument/2006/relationships/slideLayout" Target="../slideLayouts/slideLayout122.xml"/><Relationship Id="rId25" Type="http://schemas.openxmlformats.org/officeDocument/2006/relationships/slideLayout" Target="../slideLayouts/slideLayout121.xml"/><Relationship Id="rId28" Type="http://schemas.openxmlformats.org/officeDocument/2006/relationships/slideLayout" Target="../slideLayouts/slideLayout124.xml"/><Relationship Id="rId27" Type="http://schemas.openxmlformats.org/officeDocument/2006/relationships/slideLayout" Target="../slideLayouts/slideLayout123.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29" Type="http://schemas.openxmlformats.org/officeDocument/2006/relationships/slideLayout" Target="../slideLayouts/slideLayout125.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31" Type="http://schemas.openxmlformats.org/officeDocument/2006/relationships/slideLayout" Target="../slideLayouts/slideLayout127.xml"/><Relationship Id="rId30" Type="http://schemas.openxmlformats.org/officeDocument/2006/relationships/slideLayout" Target="../slideLayouts/slideLayout126.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32" Type="http://schemas.openxmlformats.org/officeDocument/2006/relationships/theme" Target="../theme/theme2.xml"/><Relationship Id="rId13" Type="http://schemas.openxmlformats.org/officeDocument/2006/relationships/slideLayout" Target="../slideLayouts/slideLayout109.xml"/><Relationship Id="rId12" Type="http://schemas.openxmlformats.org/officeDocument/2006/relationships/slideLayout" Target="../slideLayouts/slideLayout108.xml"/><Relationship Id="rId15" Type="http://schemas.openxmlformats.org/officeDocument/2006/relationships/slideLayout" Target="../slideLayouts/slideLayout111.xml"/><Relationship Id="rId14" Type="http://schemas.openxmlformats.org/officeDocument/2006/relationships/slideLayout" Target="../slideLayouts/slideLayout110.xml"/><Relationship Id="rId17" Type="http://schemas.openxmlformats.org/officeDocument/2006/relationships/slideLayout" Target="../slideLayouts/slideLayout113.xml"/><Relationship Id="rId16" Type="http://schemas.openxmlformats.org/officeDocument/2006/relationships/slideLayout" Target="../slideLayouts/slideLayout112.xml"/><Relationship Id="rId19" Type="http://schemas.openxmlformats.org/officeDocument/2006/relationships/slideLayout" Target="../slideLayouts/slideLayout115.xml"/><Relationship Id="rId1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9" name="Shape 9"/>
        <p:cNvGrpSpPr/>
        <p:nvPr/>
      </p:nvGrpSpPr>
      <p:grpSpPr>
        <a:xfrm>
          <a:off x="0" y="0"/>
          <a:ext cx="0" cy="0"/>
          <a:chOff x="0" y="0"/>
          <a:chExt cx="0" cy="0"/>
        </a:xfrm>
      </p:grpSpPr>
      <p:cxnSp>
        <p:nvCxnSpPr>
          <p:cNvPr id="10" name="Shape 10"/>
          <p:cNvCxnSpPr/>
          <p:nvPr/>
        </p:nvCxnSpPr>
        <p:spPr>
          <a:xfrm>
            <a:off x="457200" y="487363"/>
            <a:ext cx="8448675" cy="0"/>
          </a:xfrm>
          <a:prstGeom prst="straightConnector1">
            <a:avLst/>
          </a:prstGeom>
          <a:noFill/>
          <a:ln cap="flat" cmpd="sng" w="9525">
            <a:solidFill>
              <a:schemeClr val="lt1"/>
            </a:solidFill>
            <a:prstDash val="solid"/>
            <a:miter lim="8000"/>
            <a:headEnd len="sm" w="sm" type="none"/>
            <a:tailEnd len="sm" w="sm" type="none"/>
          </a:ln>
        </p:spPr>
      </p:cxnSp>
      <p:cxnSp>
        <p:nvCxnSpPr>
          <p:cNvPr id="11" name="Shape 11"/>
          <p:cNvCxnSpPr/>
          <p:nvPr/>
        </p:nvCxnSpPr>
        <p:spPr>
          <a:xfrm>
            <a:off x="457200" y="908050"/>
            <a:ext cx="8448675" cy="0"/>
          </a:xfrm>
          <a:prstGeom prst="straightConnector1">
            <a:avLst/>
          </a:prstGeom>
          <a:noFill/>
          <a:ln cap="flat" cmpd="sng" w="9525">
            <a:solidFill>
              <a:schemeClr val="lt1"/>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 name="Shape 21"/>
        <p:cNvGrpSpPr/>
        <p:nvPr/>
      </p:nvGrpSpPr>
      <p:grpSpPr>
        <a:xfrm>
          <a:off x="0" y="0"/>
          <a:ext cx="0" cy="0"/>
          <a:chOff x="0" y="0"/>
          <a:chExt cx="0" cy="0"/>
        </a:xfrm>
      </p:grpSpPr>
      <p:sp>
        <p:nvSpPr>
          <p:cNvPr id="22" name="Shape 22"/>
          <p:cNvSpPr txBox="1"/>
          <p:nvPr>
            <p:ph idx="12" type="sldNum"/>
          </p:nvPr>
        </p:nvSpPr>
        <p:spPr>
          <a:xfrm>
            <a:off x="8650288" y="530225"/>
            <a:ext cx="254100" cy="311100"/>
          </a:xfrm>
          <a:prstGeom prst="rect">
            <a:avLst/>
          </a:prstGeom>
          <a:noFill/>
          <a:ln>
            <a:noFill/>
          </a:ln>
        </p:spPr>
        <p:txBody>
          <a:bodyPr anchorCtr="0" anchor="ctr" bIns="32900" lIns="65825" spcFirstLastPara="1" rIns="0" wrap="square" tIns="32900">
            <a:noAutofit/>
          </a:bodyPr>
          <a:lstStyle>
            <a:lvl1pPr indent="0" lvl="0" marL="0" marR="0" rtl="0" algn="r">
              <a:lnSpc>
                <a:spcPct val="100173"/>
              </a:lnSpc>
              <a:spcBef>
                <a:spcPts val="0"/>
              </a:spcBef>
              <a:buNone/>
              <a:defRPr b="1" i="0" sz="23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3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3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3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3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3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3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3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3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cxnSp>
        <p:nvCxnSpPr>
          <p:cNvPr id="23" name="Shape 23"/>
          <p:cNvCxnSpPr/>
          <p:nvPr/>
        </p:nvCxnSpPr>
        <p:spPr>
          <a:xfrm>
            <a:off x="457200" y="487363"/>
            <a:ext cx="8448600" cy="0"/>
          </a:xfrm>
          <a:prstGeom prst="straightConnector1">
            <a:avLst/>
          </a:prstGeom>
          <a:noFill/>
          <a:ln cap="flat" cmpd="sng" w="9525">
            <a:solidFill>
              <a:schemeClr val="dk1"/>
            </a:solidFill>
            <a:prstDash val="solid"/>
            <a:miter lim="8000"/>
            <a:headEnd len="sm" w="sm" type="none"/>
            <a:tailEnd len="sm" w="sm" type="none"/>
          </a:ln>
        </p:spPr>
      </p:cxnSp>
      <p:cxnSp>
        <p:nvCxnSpPr>
          <p:cNvPr id="24" name="Shape 24"/>
          <p:cNvCxnSpPr/>
          <p:nvPr/>
        </p:nvCxnSpPr>
        <p:spPr>
          <a:xfrm>
            <a:off x="457200" y="908050"/>
            <a:ext cx="8448600" cy="0"/>
          </a:xfrm>
          <a:prstGeom prst="straightConnector1">
            <a:avLst/>
          </a:prstGeom>
          <a:noFill/>
          <a:ln cap="flat" cmpd="sng" w="9525">
            <a:solidFill>
              <a:schemeClr val="dk1"/>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FFFFF"/>
        </a:solidFill>
      </p:bgPr>
    </p:bg>
    <p:spTree>
      <p:nvGrpSpPr>
        <p:cNvPr id="118" name="Shape 118"/>
        <p:cNvGrpSpPr/>
        <p:nvPr/>
      </p:nvGrpSpPr>
      <p:grpSpPr>
        <a:xfrm>
          <a:off x="0" y="0"/>
          <a:ext cx="0" cy="0"/>
          <a:chOff x="0" y="0"/>
          <a:chExt cx="0" cy="0"/>
        </a:xfrm>
      </p:grpSpPr>
      <p:sp>
        <p:nvSpPr>
          <p:cNvPr id="119" name="Shape 119"/>
          <p:cNvSpPr txBox="1"/>
          <p:nvPr>
            <p:ph idx="1" type="body"/>
          </p:nvPr>
        </p:nvSpPr>
        <p:spPr>
          <a:xfrm>
            <a:off x="207578" y="804284"/>
            <a:ext cx="8511000" cy="3882000"/>
          </a:xfrm>
          <a:prstGeom prst="rect">
            <a:avLst/>
          </a:prstGeom>
          <a:noFill/>
          <a:ln>
            <a:noFill/>
          </a:ln>
        </p:spPr>
        <p:txBody>
          <a:bodyPr anchorCtr="0" anchor="t" bIns="93550" lIns="93550" spcFirstLastPara="1" rIns="93550" wrap="square" tIns="93550"/>
          <a:lstStyle>
            <a:lvl1pPr indent="-342900" lvl="0" marL="457200" rtl="0">
              <a:spcBef>
                <a:spcPts val="600"/>
              </a:spcBef>
              <a:spcAft>
                <a:spcPts val="0"/>
              </a:spcAft>
              <a:buSzPts val="1800"/>
              <a:buFont typeface="Georgia"/>
              <a:buChar char="▸"/>
              <a:defRPr sz="1800">
                <a:latin typeface="Georgia"/>
                <a:ea typeface="Georgia"/>
                <a:cs typeface="Georgia"/>
                <a:sym typeface="Georgia"/>
              </a:defRPr>
            </a:lvl1pPr>
            <a:lvl2pPr indent="-317500" lvl="1" marL="914400" rtl="0">
              <a:spcBef>
                <a:spcPts val="0"/>
              </a:spcBef>
              <a:spcAft>
                <a:spcPts val="0"/>
              </a:spcAft>
              <a:buSzPts val="1400"/>
              <a:buFont typeface="Georgia"/>
              <a:buChar char="●"/>
              <a:defRPr sz="1400">
                <a:latin typeface="Georgia"/>
                <a:ea typeface="Georgia"/>
                <a:cs typeface="Georgia"/>
                <a:sym typeface="Georgia"/>
              </a:defRPr>
            </a:lvl2pPr>
            <a:lvl3pPr indent="-317500" lvl="2" marL="1371600" rtl="0">
              <a:spcBef>
                <a:spcPts val="0"/>
              </a:spcBef>
              <a:spcAft>
                <a:spcPts val="0"/>
              </a:spcAft>
              <a:buSzPts val="1400"/>
              <a:buFont typeface="Georgia"/>
              <a:buChar char="●"/>
              <a:defRPr sz="1400">
                <a:latin typeface="Georgia"/>
                <a:ea typeface="Georgia"/>
                <a:cs typeface="Georgia"/>
                <a:sym typeface="Georgia"/>
              </a:defRPr>
            </a:lvl3pPr>
            <a:lvl4pPr indent="-317500" lvl="3" marL="1828800" rtl="0">
              <a:spcBef>
                <a:spcPts val="0"/>
              </a:spcBef>
              <a:spcAft>
                <a:spcPts val="0"/>
              </a:spcAft>
              <a:buSzPts val="1400"/>
              <a:buFont typeface="Georgia"/>
              <a:buChar char="●"/>
              <a:defRPr sz="1400">
                <a:latin typeface="Georgia"/>
                <a:ea typeface="Georgia"/>
                <a:cs typeface="Georgia"/>
                <a:sym typeface="Georgia"/>
              </a:defRPr>
            </a:lvl4pPr>
            <a:lvl5pPr indent="-317500" lvl="4" marL="2286000" rtl="0">
              <a:spcBef>
                <a:spcPts val="0"/>
              </a:spcBef>
              <a:spcAft>
                <a:spcPts val="0"/>
              </a:spcAft>
              <a:buSzPts val="1400"/>
              <a:buFont typeface="Georgia"/>
              <a:buChar char="●"/>
              <a:defRPr sz="1400">
                <a:latin typeface="Georgia"/>
                <a:ea typeface="Georgia"/>
                <a:cs typeface="Georgia"/>
                <a:sym typeface="Georgia"/>
              </a:defRPr>
            </a:lvl5pPr>
            <a:lvl6pPr indent="-317500" lvl="5" marL="2743200" rtl="0">
              <a:spcBef>
                <a:spcPts val="0"/>
              </a:spcBef>
              <a:spcAft>
                <a:spcPts val="0"/>
              </a:spcAft>
              <a:buSzPts val="1400"/>
              <a:buFont typeface="Georgia"/>
              <a:buChar char="●"/>
              <a:defRPr sz="1400">
                <a:latin typeface="Georgia"/>
                <a:ea typeface="Georgia"/>
                <a:cs typeface="Georgia"/>
                <a:sym typeface="Georgia"/>
              </a:defRPr>
            </a:lvl6pPr>
            <a:lvl7pPr indent="-317500" lvl="6" marL="3200400" rtl="0">
              <a:spcBef>
                <a:spcPts val="0"/>
              </a:spcBef>
              <a:spcAft>
                <a:spcPts val="0"/>
              </a:spcAft>
              <a:buSzPts val="1400"/>
              <a:buFont typeface="Georgia"/>
              <a:buChar char="●"/>
              <a:defRPr sz="1400">
                <a:latin typeface="Georgia"/>
                <a:ea typeface="Georgia"/>
                <a:cs typeface="Georgia"/>
                <a:sym typeface="Georgia"/>
              </a:defRPr>
            </a:lvl7pPr>
            <a:lvl8pPr indent="-317500" lvl="7" marL="3657600" rtl="0">
              <a:spcBef>
                <a:spcPts val="0"/>
              </a:spcBef>
              <a:spcAft>
                <a:spcPts val="0"/>
              </a:spcAft>
              <a:buSzPts val="1400"/>
              <a:buFont typeface="Georgia"/>
              <a:buChar char="●"/>
              <a:defRPr sz="1400">
                <a:latin typeface="Georgia"/>
                <a:ea typeface="Georgia"/>
                <a:cs typeface="Georgia"/>
                <a:sym typeface="Georgia"/>
              </a:defRPr>
            </a:lvl8pPr>
            <a:lvl9pPr indent="-317500" lvl="8" marL="4114800" rtl="0">
              <a:spcBef>
                <a:spcPts val="0"/>
              </a:spcBef>
              <a:spcAft>
                <a:spcPts val="0"/>
              </a:spcAft>
              <a:buSzPts val="1400"/>
              <a:buFont typeface="Georgia"/>
              <a:buChar char="●"/>
              <a:defRPr sz="1400">
                <a:latin typeface="Georgia"/>
                <a:ea typeface="Georgia"/>
                <a:cs typeface="Georgia"/>
                <a:sym typeface="Georgia"/>
              </a:defRPr>
            </a:lvl9pPr>
          </a:lstStyle>
          <a:p/>
        </p:txBody>
      </p:sp>
      <p:sp>
        <p:nvSpPr>
          <p:cNvPr id="120" name="Shape 120"/>
          <p:cNvSpPr txBox="1"/>
          <p:nvPr>
            <p:ph type="title"/>
          </p:nvPr>
        </p:nvSpPr>
        <p:spPr>
          <a:xfrm>
            <a:off x="327948" y="217503"/>
            <a:ext cx="8608800" cy="469500"/>
          </a:xfrm>
          <a:prstGeom prst="rect">
            <a:avLst/>
          </a:prstGeom>
          <a:noFill/>
          <a:ln>
            <a:noFill/>
          </a:ln>
        </p:spPr>
        <p:txBody>
          <a:bodyPr anchorCtr="0" anchor="t" bIns="93550" lIns="93550" spcFirstLastPara="1" rIns="93550" wrap="square" tIns="93550"/>
          <a:lstStyle>
            <a:lvl1pPr lvl="0" rtl="0">
              <a:spcBef>
                <a:spcPts val="0"/>
              </a:spcBef>
              <a:spcAft>
                <a:spcPts val="0"/>
              </a:spcAft>
              <a:buSzPts val="1800"/>
              <a:buFont typeface="Georgia"/>
              <a:buNone/>
              <a:defRPr sz="1800">
                <a:latin typeface="Georgia"/>
                <a:ea typeface="Georgia"/>
                <a:cs typeface="Georgia"/>
                <a:sym typeface="Georgia"/>
              </a:defRPr>
            </a:lvl1pPr>
            <a:lvl2pPr lvl="1"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2pPr>
            <a:lvl3pPr lvl="2"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3pPr>
            <a:lvl4pPr lvl="3"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4pPr>
            <a:lvl5pPr lvl="4"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5pPr>
            <a:lvl6pPr lvl="5"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6pPr>
            <a:lvl7pPr lvl="6"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7pPr>
            <a:lvl8pPr lvl="7"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8pPr>
            <a:lvl9pPr lvl="8"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9pPr>
          </a:lstStyle>
          <a:p/>
        </p:txBody>
      </p:sp>
      <p:sp>
        <p:nvSpPr>
          <p:cNvPr id="121" name="Shape 121"/>
          <p:cNvSpPr txBox="1"/>
          <p:nvPr/>
        </p:nvSpPr>
        <p:spPr>
          <a:xfrm>
            <a:off x="279029" y="4814004"/>
            <a:ext cx="8608800" cy="462600"/>
          </a:xfrm>
          <a:prstGeom prst="rect">
            <a:avLst/>
          </a:prstGeom>
          <a:noFill/>
          <a:ln>
            <a:noFill/>
          </a:ln>
        </p:spPr>
        <p:txBody>
          <a:bodyPr anchorCtr="0" anchor="t" bIns="93550" lIns="93550" spcFirstLastPara="1" rIns="93550" wrap="square" tIns="93550">
            <a:noAutofit/>
          </a:bodyPr>
          <a:lstStyle/>
          <a:p>
            <a:pPr indent="0" lvl="0" marL="0" rtl="0">
              <a:spcBef>
                <a:spcPts val="0"/>
              </a:spcBef>
              <a:spcAft>
                <a:spcPts val="0"/>
              </a:spcAft>
              <a:buNone/>
            </a:pPr>
            <a:r>
              <a:rPr b="1" lang="en-US" sz="800">
                <a:latin typeface="Oswald"/>
                <a:ea typeface="Oswald"/>
                <a:cs typeface="Oswald"/>
                <a:sym typeface="Oswald"/>
              </a:rPr>
              <a:t>GENERAL ASSEMBLY	</a:t>
            </a:r>
            <a:endParaRPr b="1" sz="800">
              <a:latin typeface="Oswald"/>
              <a:ea typeface="Oswald"/>
              <a:cs typeface="Oswald"/>
              <a:sym typeface="Oswald"/>
            </a:endParaRPr>
          </a:p>
        </p:txBody>
      </p:sp>
      <p:cxnSp>
        <p:nvCxnSpPr>
          <p:cNvPr id="122" name="Shape 122"/>
          <p:cNvCxnSpPr/>
          <p:nvPr/>
        </p:nvCxnSpPr>
        <p:spPr>
          <a:xfrm>
            <a:off x="377021" y="4842069"/>
            <a:ext cx="8511000" cy="0"/>
          </a:xfrm>
          <a:prstGeom prst="straightConnector1">
            <a:avLst/>
          </a:prstGeom>
          <a:noFill/>
          <a:ln cap="flat" cmpd="sng" w="9525">
            <a:solidFill>
              <a:srgbClr val="000000"/>
            </a:solidFill>
            <a:prstDash val="solid"/>
            <a:round/>
            <a:headEnd len="med" w="med" type="none"/>
            <a:tailEnd len="med" w="med" type="none"/>
          </a:ln>
        </p:spPr>
      </p:cxnSp>
      <p:pic>
        <p:nvPicPr>
          <p:cNvPr id="123" name="Shape 123"/>
          <p:cNvPicPr preferRelativeResize="0"/>
          <p:nvPr/>
        </p:nvPicPr>
        <p:blipFill>
          <a:blip r:embed="rId1">
            <a:alphaModFix/>
          </a:blip>
          <a:stretch>
            <a:fillRect/>
          </a:stretch>
        </p:blipFill>
        <p:spPr>
          <a:xfrm>
            <a:off x="8672159" y="4900047"/>
            <a:ext cx="215433" cy="21543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3" name="Shape 203"/>
        <p:cNvGrpSpPr/>
        <p:nvPr/>
      </p:nvGrpSpPr>
      <p:grpSpPr>
        <a:xfrm>
          <a:off x="0" y="0"/>
          <a:ext cx="0" cy="0"/>
          <a:chOff x="0" y="0"/>
          <a:chExt cx="0" cy="0"/>
        </a:xfrm>
      </p:grpSpPr>
      <p:cxnSp>
        <p:nvCxnSpPr>
          <p:cNvPr id="204" name="Shape 204"/>
          <p:cNvCxnSpPr/>
          <p:nvPr/>
        </p:nvCxnSpPr>
        <p:spPr>
          <a:xfrm>
            <a:off x="457181" y="457200"/>
            <a:ext cx="8448600" cy="0"/>
          </a:xfrm>
          <a:prstGeom prst="straightConnector1">
            <a:avLst/>
          </a:prstGeom>
          <a:noFill/>
          <a:ln cap="flat" cmpd="sng" w="9525">
            <a:solidFill>
              <a:srgbClr val="000000"/>
            </a:solidFill>
            <a:prstDash val="solid"/>
            <a:round/>
            <a:headEnd len="sm" w="sm" type="none"/>
            <a:tailEnd len="sm" w="sm" type="none"/>
          </a:ln>
        </p:spPr>
      </p:cxnSp>
      <p:cxnSp>
        <p:nvCxnSpPr>
          <p:cNvPr id="205" name="Shape 205"/>
          <p:cNvCxnSpPr/>
          <p:nvPr/>
        </p:nvCxnSpPr>
        <p:spPr>
          <a:xfrm>
            <a:off x="457181" y="877824"/>
            <a:ext cx="8448600" cy="0"/>
          </a:xfrm>
          <a:prstGeom prst="straightConnector1">
            <a:avLst/>
          </a:prstGeom>
          <a:noFill/>
          <a:ln cap="flat" cmpd="sng" w="9525">
            <a:solidFill>
              <a:srgbClr val="000000"/>
            </a:solidFill>
            <a:prstDash val="solid"/>
            <a:round/>
            <a:headEnd len="sm" w="sm" type="none"/>
            <a:tailEnd len="sm" w="sm" type="none"/>
          </a:ln>
        </p:spPr>
      </p:cxnSp>
      <p:sp>
        <p:nvSpPr>
          <p:cNvPr id="206" name="Shape 206"/>
          <p:cNvSpPr txBox="1"/>
          <p:nvPr>
            <p:ph type="title"/>
          </p:nvPr>
        </p:nvSpPr>
        <p:spPr>
          <a:xfrm>
            <a:off x="457181" y="1060704"/>
            <a:ext cx="8448600" cy="512100"/>
          </a:xfrm>
          <a:prstGeom prst="rect">
            <a:avLst/>
          </a:prstGeom>
          <a:noFill/>
          <a:ln cap="flat" cmpd="sng" w="9525">
            <a:solidFill>
              <a:srgbClr val="000000"/>
            </a:solidFill>
            <a:prstDash val="solid"/>
            <a:round/>
            <a:headEnd len="sm" w="sm" type="none"/>
            <a:tailEnd len="sm" w="sm" type="none"/>
          </a:ln>
        </p:spPr>
        <p:txBody>
          <a:bodyPr anchorCtr="0" anchor="t" bIns="65975" lIns="65975" spcFirstLastPara="1" rIns="65975" wrap="square" tIns="6597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66700" lvl="2" marL="0" marR="0" rtl="0" algn="l">
              <a:lnSpc>
                <a:spcPct val="92592"/>
              </a:lnSpc>
              <a:spcBef>
                <a:spcPts val="0"/>
              </a:spcBef>
              <a:spcAft>
                <a:spcPts val="0"/>
              </a:spcAft>
              <a:buSzPts val="1000"/>
              <a:buChar char="■"/>
              <a:defRPr sz="1000"/>
            </a:lvl3pPr>
            <a:lvl4pPr indent="431800" lvl="3" marL="0" marR="0" rtl="0" algn="l">
              <a:lnSpc>
                <a:spcPct val="92592"/>
              </a:lnSpc>
              <a:spcBef>
                <a:spcPts val="0"/>
              </a:spcBef>
              <a:spcAft>
                <a:spcPts val="0"/>
              </a:spcAft>
              <a:buSzPts val="1000"/>
              <a:buChar char="●"/>
              <a:defRPr sz="1000"/>
            </a:lvl4pPr>
            <a:lvl5pPr indent="596900" lvl="4" marL="0" marR="0" rtl="0" algn="l">
              <a:lnSpc>
                <a:spcPct val="92592"/>
              </a:lnSpc>
              <a:spcBef>
                <a:spcPts val="0"/>
              </a:spcBef>
              <a:spcAft>
                <a:spcPts val="0"/>
              </a:spcAft>
              <a:buSzPts val="1000"/>
              <a:buChar char="○"/>
              <a:defRPr sz="1000"/>
            </a:lvl5pPr>
            <a:lvl6pPr indent="762000" lvl="5" marL="0" marR="0" rtl="0" algn="l">
              <a:lnSpc>
                <a:spcPct val="92592"/>
              </a:lnSpc>
              <a:spcBef>
                <a:spcPts val="0"/>
              </a:spcBef>
              <a:spcAft>
                <a:spcPts val="0"/>
              </a:spcAft>
              <a:buSzPts val="1000"/>
              <a:buChar char="■"/>
              <a:defRPr sz="1000"/>
            </a:lvl6pPr>
            <a:lvl7pPr indent="927100" lvl="6" marL="0" marR="0" rtl="0" algn="l">
              <a:lnSpc>
                <a:spcPct val="92592"/>
              </a:lnSpc>
              <a:spcBef>
                <a:spcPts val="0"/>
              </a:spcBef>
              <a:spcAft>
                <a:spcPts val="0"/>
              </a:spcAft>
              <a:buSzPts val="1000"/>
              <a:buChar char="●"/>
              <a:defRPr sz="1000"/>
            </a:lvl7pPr>
            <a:lvl8pPr indent="1092200" lvl="7" marL="0" marR="0" rtl="0" algn="l">
              <a:lnSpc>
                <a:spcPct val="92592"/>
              </a:lnSpc>
              <a:spcBef>
                <a:spcPts val="0"/>
              </a:spcBef>
              <a:spcAft>
                <a:spcPts val="0"/>
              </a:spcAft>
              <a:buSzPts val="1000"/>
              <a:buChar char="○"/>
              <a:defRPr sz="1000"/>
            </a:lvl8pPr>
            <a:lvl9pPr indent="1257300" lvl="8" marL="0" marR="0" rtl="0" algn="l">
              <a:lnSpc>
                <a:spcPct val="92592"/>
              </a:lnSpc>
              <a:spcBef>
                <a:spcPts val="0"/>
              </a:spcBef>
              <a:spcAft>
                <a:spcPts val="0"/>
              </a:spcAft>
              <a:buSzPts val="1000"/>
              <a:buChar char="■"/>
              <a:defRPr sz="1000"/>
            </a:lvl9pPr>
          </a:lstStyle>
          <a:p/>
        </p:txBody>
      </p:sp>
      <p:sp>
        <p:nvSpPr>
          <p:cNvPr id="207" name="Shape 207"/>
          <p:cNvSpPr txBox="1"/>
          <p:nvPr>
            <p:ph idx="1" type="body"/>
          </p:nvPr>
        </p:nvSpPr>
        <p:spPr>
          <a:xfrm>
            <a:off x="455062" y="1737360"/>
            <a:ext cx="8448600" cy="2743200"/>
          </a:xfrm>
          <a:prstGeom prst="rect">
            <a:avLst/>
          </a:prstGeom>
          <a:noFill/>
          <a:ln>
            <a:noFill/>
          </a:ln>
        </p:spPr>
        <p:txBody>
          <a:bodyPr anchorCtr="0" anchor="t" bIns="65975" lIns="65975" spcFirstLastPara="1" rIns="65975" wrap="square" tIns="6597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5" name="Shape 405"/>
        <p:cNvGrpSpPr/>
        <p:nvPr/>
      </p:nvGrpSpPr>
      <p:grpSpPr>
        <a:xfrm>
          <a:off x="0" y="0"/>
          <a:ext cx="0" cy="0"/>
          <a:chOff x="0" y="0"/>
          <a:chExt cx="0" cy="0"/>
        </a:xfrm>
      </p:grpSpPr>
      <p:cxnSp>
        <p:nvCxnSpPr>
          <p:cNvPr id="406" name="Shape 406"/>
          <p:cNvCxnSpPr/>
          <p:nvPr/>
        </p:nvCxnSpPr>
        <p:spPr>
          <a:xfrm>
            <a:off x="457181" y="457200"/>
            <a:ext cx="8448600" cy="0"/>
          </a:xfrm>
          <a:prstGeom prst="straightConnector1">
            <a:avLst/>
          </a:prstGeom>
          <a:noFill/>
          <a:ln cap="flat" cmpd="sng" w="9525">
            <a:solidFill>
              <a:srgbClr val="000000"/>
            </a:solidFill>
            <a:prstDash val="solid"/>
            <a:round/>
            <a:headEnd len="sm" w="sm" type="none"/>
            <a:tailEnd len="sm" w="sm" type="none"/>
          </a:ln>
        </p:spPr>
      </p:cxnSp>
      <p:cxnSp>
        <p:nvCxnSpPr>
          <p:cNvPr id="407" name="Shape 407"/>
          <p:cNvCxnSpPr/>
          <p:nvPr/>
        </p:nvCxnSpPr>
        <p:spPr>
          <a:xfrm>
            <a:off x="457181" y="877824"/>
            <a:ext cx="8448600" cy="0"/>
          </a:xfrm>
          <a:prstGeom prst="straightConnector1">
            <a:avLst/>
          </a:prstGeom>
          <a:noFill/>
          <a:ln cap="flat" cmpd="sng" w="9525">
            <a:solidFill>
              <a:srgbClr val="000000"/>
            </a:solidFill>
            <a:prstDash val="solid"/>
            <a:round/>
            <a:headEnd len="sm" w="sm" type="none"/>
            <a:tailEnd len="sm" w="sm" type="none"/>
          </a:ln>
        </p:spPr>
      </p:cxnSp>
      <p:sp>
        <p:nvSpPr>
          <p:cNvPr id="408" name="Shape 408"/>
          <p:cNvSpPr txBox="1"/>
          <p:nvPr>
            <p:ph type="title"/>
          </p:nvPr>
        </p:nvSpPr>
        <p:spPr>
          <a:xfrm>
            <a:off x="457181" y="1060704"/>
            <a:ext cx="8448600" cy="512100"/>
          </a:xfrm>
          <a:prstGeom prst="rect">
            <a:avLst/>
          </a:prstGeom>
          <a:noFill/>
          <a:ln cap="flat" cmpd="sng" w="9525">
            <a:solidFill>
              <a:srgbClr val="000000"/>
            </a:solidFill>
            <a:prstDash val="solid"/>
            <a:round/>
            <a:headEnd len="sm" w="sm" type="none"/>
            <a:tailEnd len="sm" w="sm" type="none"/>
          </a:ln>
        </p:spPr>
        <p:txBody>
          <a:bodyPr anchorCtr="0" anchor="t" bIns="65825" lIns="65825" spcFirstLastPara="1" rIns="65825" wrap="square" tIns="6582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66700" lvl="2" marL="0" marR="0" rtl="0" algn="l">
              <a:lnSpc>
                <a:spcPct val="92592"/>
              </a:lnSpc>
              <a:spcBef>
                <a:spcPts val="0"/>
              </a:spcBef>
              <a:spcAft>
                <a:spcPts val="0"/>
              </a:spcAft>
              <a:buSzPts val="1000"/>
              <a:buChar char="■"/>
              <a:defRPr sz="1000"/>
            </a:lvl3pPr>
            <a:lvl4pPr indent="431800" lvl="3" marL="0" marR="0" rtl="0" algn="l">
              <a:lnSpc>
                <a:spcPct val="92592"/>
              </a:lnSpc>
              <a:spcBef>
                <a:spcPts val="0"/>
              </a:spcBef>
              <a:spcAft>
                <a:spcPts val="0"/>
              </a:spcAft>
              <a:buSzPts val="1000"/>
              <a:buChar char="●"/>
              <a:defRPr sz="1000"/>
            </a:lvl4pPr>
            <a:lvl5pPr indent="596900" lvl="4" marL="0" marR="0" rtl="0" algn="l">
              <a:lnSpc>
                <a:spcPct val="92592"/>
              </a:lnSpc>
              <a:spcBef>
                <a:spcPts val="0"/>
              </a:spcBef>
              <a:spcAft>
                <a:spcPts val="0"/>
              </a:spcAft>
              <a:buSzPts val="1000"/>
              <a:buChar char="○"/>
              <a:defRPr sz="1000"/>
            </a:lvl5pPr>
            <a:lvl6pPr indent="749300" lvl="5" marL="0" marR="0" rtl="0" algn="l">
              <a:lnSpc>
                <a:spcPct val="92592"/>
              </a:lnSpc>
              <a:spcBef>
                <a:spcPts val="0"/>
              </a:spcBef>
              <a:spcAft>
                <a:spcPts val="0"/>
              </a:spcAft>
              <a:buSzPts val="1000"/>
              <a:buChar char="■"/>
              <a:defRPr sz="1000"/>
            </a:lvl6pPr>
            <a:lvl7pPr indent="927100" lvl="6" marL="0" marR="0" rtl="0" algn="l">
              <a:lnSpc>
                <a:spcPct val="92592"/>
              </a:lnSpc>
              <a:spcBef>
                <a:spcPts val="0"/>
              </a:spcBef>
              <a:spcAft>
                <a:spcPts val="0"/>
              </a:spcAft>
              <a:buSzPts val="1000"/>
              <a:buChar char="●"/>
              <a:defRPr sz="1000"/>
            </a:lvl7pPr>
            <a:lvl8pPr indent="1092200" lvl="7" marL="0" marR="0" rtl="0" algn="l">
              <a:lnSpc>
                <a:spcPct val="92592"/>
              </a:lnSpc>
              <a:spcBef>
                <a:spcPts val="0"/>
              </a:spcBef>
              <a:spcAft>
                <a:spcPts val="0"/>
              </a:spcAft>
              <a:buSzPts val="1000"/>
              <a:buChar char="○"/>
              <a:defRPr sz="1000"/>
            </a:lvl8pPr>
            <a:lvl9pPr indent="1244600" lvl="8" marL="0" marR="0" rtl="0" algn="l">
              <a:lnSpc>
                <a:spcPct val="92592"/>
              </a:lnSpc>
              <a:spcBef>
                <a:spcPts val="0"/>
              </a:spcBef>
              <a:spcAft>
                <a:spcPts val="0"/>
              </a:spcAft>
              <a:buSzPts val="1000"/>
              <a:buChar char="■"/>
              <a:defRPr sz="1000"/>
            </a:lvl9pPr>
          </a:lstStyle>
          <a:p/>
        </p:txBody>
      </p:sp>
      <p:sp>
        <p:nvSpPr>
          <p:cNvPr id="409" name="Shape 409"/>
          <p:cNvSpPr txBox="1"/>
          <p:nvPr>
            <p:ph idx="1" type="body"/>
          </p:nvPr>
        </p:nvSpPr>
        <p:spPr>
          <a:xfrm>
            <a:off x="455062" y="1737360"/>
            <a:ext cx="8448600" cy="2743200"/>
          </a:xfrm>
          <a:prstGeom prst="rect">
            <a:avLst/>
          </a:prstGeom>
          <a:noFill/>
          <a:ln>
            <a:noFill/>
          </a:ln>
        </p:spPr>
        <p:txBody>
          <a:bodyPr anchorCtr="0" anchor="t" bIns="65825" lIns="65825" spcFirstLastPara="1" rIns="65825" wrap="square" tIns="6582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1" name="Shape 611"/>
        <p:cNvGrpSpPr/>
        <p:nvPr/>
      </p:nvGrpSpPr>
      <p:grpSpPr>
        <a:xfrm>
          <a:off x="0" y="0"/>
          <a:ext cx="0" cy="0"/>
          <a:chOff x="0" y="0"/>
          <a:chExt cx="0" cy="0"/>
        </a:xfrm>
      </p:grpSpPr>
      <p:cxnSp>
        <p:nvCxnSpPr>
          <p:cNvPr id="612" name="Shape 612"/>
          <p:cNvCxnSpPr/>
          <p:nvPr/>
        </p:nvCxnSpPr>
        <p:spPr>
          <a:xfrm>
            <a:off x="457181" y="457200"/>
            <a:ext cx="8448600" cy="0"/>
          </a:xfrm>
          <a:prstGeom prst="straightConnector1">
            <a:avLst/>
          </a:prstGeom>
          <a:noFill/>
          <a:ln cap="flat" cmpd="sng" w="9525">
            <a:solidFill>
              <a:srgbClr val="000000"/>
            </a:solidFill>
            <a:prstDash val="solid"/>
            <a:round/>
            <a:headEnd len="sm" w="sm" type="none"/>
            <a:tailEnd len="sm" w="sm" type="none"/>
          </a:ln>
        </p:spPr>
      </p:cxnSp>
      <p:cxnSp>
        <p:nvCxnSpPr>
          <p:cNvPr id="613" name="Shape 613"/>
          <p:cNvCxnSpPr/>
          <p:nvPr/>
        </p:nvCxnSpPr>
        <p:spPr>
          <a:xfrm>
            <a:off x="457181" y="877824"/>
            <a:ext cx="8448600" cy="0"/>
          </a:xfrm>
          <a:prstGeom prst="straightConnector1">
            <a:avLst/>
          </a:prstGeom>
          <a:noFill/>
          <a:ln cap="flat" cmpd="sng" w="9525">
            <a:solidFill>
              <a:srgbClr val="000000"/>
            </a:solidFill>
            <a:prstDash val="solid"/>
            <a:round/>
            <a:headEnd len="sm" w="sm" type="none"/>
            <a:tailEnd len="sm" w="sm" type="none"/>
          </a:ln>
        </p:spPr>
      </p:cxnSp>
      <p:sp>
        <p:nvSpPr>
          <p:cNvPr id="614" name="Shape 614"/>
          <p:cNvSpPr txBox="1"/>
          <p:nvPr>
            <p:ph type="title"/>
          </p:nvPr>
        </p:nvSpPr>
        <p:spPr>
          <a:xfrm>
            <a:off x="457181" y="1060704"/>
            <a:ext cx="8448600" cy="512100"/>
          </a:xfrm>
          <a:prstGeom prst="rect">
            <a:avLst/>
          </a:prstGeom>
          <a:noFill/>
          <a:ln cap="flat" cmpd="sng" w="9525">
            <a:solidFill>
              <a:srgbClr val="000000"/>
            </a:solidFill>
            <a:prstDash val="solid"/>
            <a:round/>
            <a:headEnd len="sm" w="sm" type="none"/>
            <a:tailEnd len="sm" w="sm" type="none"/>
          </a:ln>
        </p:spPr>
        <p:txBody>
          <a:bodyPr anchorCtr="0" anchor="t" bIns="65825" lIns="65825" spcFirstLastPara="1" rIns="65825" wrap="square" tIns="6582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66700" lvl="2" marL="0" marR="0" rtl="0" algn="l">
              <a:lnSpc>
                <a:spcPct val="92592"/>
              </a:lnSpc>
              <a:spcBef>
                <a:spcPts val="0"/>
              </a:spcBef>
              <a:spcAft>
                <a:spcPts val="0"/>
              </a:spcAft>
              <a:buSzPts val="1000"/>
              <a:buChar char="■"/>
              <a:defRPr sz="1000"/>
            </a:lvl3pPr>
            <a:lvl4pPr indent="431800" lvl="3" marL="0" marR="0" rtl="0" algn="l">
              <a:lnSpc>
                <a:spcPct val="92592"/>
              </a:lnSpc>
              <a:spcBef>
                <a:spcPts val="0"/>
              </a:spcBef>
              <a:spcAft>
                <a:spcPts val="0"/>
              </a:spcAft>
              <a:buSzPts val="1000"/>
              <a:buChar char="●"/>
              <a:defRPr sz="1000"/>
            </a:lvl4pPr>
            <a:lvl5pPr indent="596900" lvl="4" marL="0" marR="0" rtl="0" algn="l">
              <a:lnSpc>
                <a:spcPct val="92592"/>
              </a:lnSpc>
              <a:spcBef>
                <a:spcPts val="0"/>
              </a:spcBef>
              <a:spcAft>
                <a:spcPts val="0"/>
              </a:spcAft>
              <a:buSzPts val="1000"/>
              <a:buChar char="○"/>
              <a:defRPr sz="1000"/>
            </a:lvl5pPr>
            <a:lvl6pPr indent="762000" lvl="5" marL="0" marR="0" rtl="0" algn="l">
              <a:lnSpc>
                <a:spcPct val="92592"/>
              </a:lnSpc>
              <a:spcBef>
                <a:spcPts val="0"/>
              </a:spcBef>
              <a:spcAft>
                <a:spcPts val="0"/>
              </a:spcAft>
              <a:buSzPts val="1000"/>
              <a:buChar char="■"/>
              <a:defRPr sz="1000"/>
            </a:lvl6pPr>
            <a:lvl7pPr indent="927100" lvl="6" marL="0" marR="0" rtl="0" algn="l">
              <a:lnSpc>
                <a:spcPct val="92592"/>
              </a:lnSpc>
              <a:spcBef>
                <a:spcPts val="0"/>
              </a:spcBef>
              <a:spcAft>
                <a:spcPts val="0"/>
              </a:spcAft>
              <a:buSzPts val="1000"/>
              <a:buChar char="●"/>
              <a:defRPr sz="1000"/>
            </a:lvl7pPr>
            <a:lvl8pPr indent="1092200" lvl="7" marL="0" marR="0" rtl="0" algn="l">
              <a:lnSpc>
                <a:spcPct val="92592"/>
              </a:lnSpc>
              <a:spcBef>
                <a:spcPts val="0"/>
              </a:spcBef>
              <a:spcAft>
                <a:spcPts val="0"/>
              </a:spcAft>
              <a:buSzPts val="1000"/>
              <a:buChar char="○"/>
              <a:defRPr sz="1000"/>
            </a:lvl8pPr>
            <a:lvl9pPr indent="1257300" lvl="8" marL="0" marR="0" rtl="0" algn="l">
              <a:lnSpc>
                <a:spcPct val="92592"/>
              </a:lnSpc>
              <a:spcBef>
                <a:spcPts val="0"/>
              </a:spcBef>
              <a:spcAft>
                <a:spcPts val="0"/>
              </a:spcAft>
              <a:buSzPts val="1000"/>
              <a:buChar char="■"/>
              <a:defRPr sz="1000"/>
            </a:lvl9pPr>
          </a:lstStyle>
          <a:p/>
        </p:txBody>
      </p:sp>
      <p:sp>
        <p:nvSpPr>
          <p:cNvPr id="615" name="Shape 615"/>
          <p:cNvSpPr txBox="1"/>
          <p:nvPr>
            <p:ph idx="1" type="body"/>
          </p:nvPr>
        </p:nvSpPr>
        <p:spPr>
          <a:xfrm>
            <a:off x="455062" y="1737360"/>
            <a:ext cx="8448600" cy="2743200"/>
          </a:xfrm>
          <a:prstGeom prst="rect">
            <a:avLst/>
          </a:prstGeom>
          <a:noFill/>
          <a:ln>
            <a:noFill/>
          </a:ln>
        </p:spPr>
        <p:txBody>
          <a:bodyPr anchorCtr="0" anchor="t" bIns="65825" lIns="65825" spcFirstLastPara="1" rIns="65825" wrap="square" tIns="6582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6.xml"/><Relationship Id="rId3" Type="http://schemas.openxmlformats.org/officeDocument/2006/relationships/image" Target="../media/image106.png"/><Relationship Id="rId4" Type="http://schemas.openxmlformats.org/officeDocument/2006/relationships/image" Target="../media/image76.png"/><Relationship Id="rId9" Type="http://schemas.openxmlformats.org/officeDocument/2006/relationships/image" Target="../media/image77.png"/><Relationship Id="rId5" Type="http://schemas.openxmlformats.org/officeDocument/2006/relationships/image" Target="../media/image97.png"/><Relationship Id="rId6" Type="http://schemas.openxmlformats.org/officeDocument/2006/relationships/image" Target="../media/image90.jpg"/><Relationship Id="rId7" Type="http://schemas.openxmlformats.org/officeDocument/2006/relationships/image" Target="../media/image75.png"/><Relationship Id="rId8" Type="http://schemas.openxmlformats.org/officeDocument/2006/relationships/image" Target="../media/image9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7.xml"/><Relationship Id="rId3" Type="http://schemas.openxmlformats.org/officeDocument/2006/relationships/image" Target="../media/image81.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8.xml"/><Relationship Id="rId3" Type="http://schemas.openxmlformats.org/officeDocument/2006/relationships/image" Target="../media/image7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9.xml"/><Relationship Id="rId3"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4.xml"/><Relationship Id="rId3" Type="http://schemas.openxmlformats.org/officeDocument/2006/relationships/image" Target="../media/image86.png"/><Relationship Id="rId4" Type="http://schemas.openxmlformats.org/officeDocument/2006/relationships/image" Target="../media/image92.png"/><Relationship Id="rId5" Type="http://schemas.openxmlformats.org/officeDocument/2006/relationships/image" Target="../media/image91.png"/><Relationship Id="rId6" Type="http://schemas.openxmlformats.org/officeDocument/2006/relationships/image" Target="../media/image93.png"/><Relationship Id="rId7" Type="http://schemas.openxmlformats.org/officeDocument/2006/relationships/image" Target="../media/image89.png"/><Relationship Id="rId8" Type="http://schemas.openxmlformats.org/officeDocument/2006/relationships/image" Target="../media/image8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6.xml"/><Relationship Id="rId3" Type="http://schemas.openxmlformats.org/officeDocument/2006/relationships/image" Target="../media/image1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7.xml"/><Relationship Id="rId3" Type="http://schemas.openxmlformats.org/officeDocument/2006/relationships/image" Target="../media/image9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8.xml"/><Relationship Id="rId3" Type="http://schemas.openxmlformats.org/officeDocument/2006/relationships/image" Target="../media/image10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8.xml"/><Relationship Id="rId3" Type="http://schemas.openxmlformats.org/officeDocument/2006/relationships/image" Target="../media/image8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xml"/><Relationship Id="rId3" Type="http://schemas.openxmlformats.org/officeDocument/2006/relationships/image" Target="../media/image79.png"/><Relationship Id="rId4" Type="http://schemas.openxmlformats.org/officeDocument/2006/relationships/image" Target="../media/image74.png"/><Relationship Id="rId5" Type="http://schemas.openxmlformats.org/officeDocument/2006/relationships/image" Target="../media/image8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2.xml"/><Relationship Id="rId3" Type="http://schemas.openxmlformats.org/officeDocument/2006/relationships/image" Target="../media/image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image" Target="../media/image99.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9.xml"/><Relationship Id="rId3" Type="http://schemas.openxmlformats.org/officeDocument/2006/relationships/hyperlink" Target="https://www.themuse.com/advice/how-to-hunt-down-a-hiring-managers-email-addre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1.xml"/><Relationship Id="rId3" Type="http://schemas.openxmlformats.org/officeDocument/2006/relationships/image" Target="../media/image10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10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5.xml"/><Relationship Id="rId3" Type="http://schemas.openxmlformats.org/officeDocument/2006/relationships/image" Target="../media/image10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6.xml"/><Relationship Id="rId3" Type="http://schemas.openxmlformats.org/officeDocument/2006/relationships/image" Target="../media/image98.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xml"/><Relationship Id="rId3" Type="http://schemas.openxmlformats.org/officeDocument/2006/relationships/image" Target="../media/image8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0" Type="http://schemas.openxmlformats.org/officeDocument/2006/relationships/hyperlink" Target="http://blog.mailtrack.io/en/follow-up-email/" TargetMode="External"/><Relationship Id="rId22" Type="http://schemas.openxmlformats.org/officeDocument/2006/relationships/hyperlink" Target="http://50waystogetajob.com/category/applying-for-jobs" TargetMode="External"/><Relationship Id="rId21" Type="http://schemas.openxmlformats.org/officeDocument/2006/relationships/hyperlink" Target="http://motto.time.com/4169664/email-introduction/?utm_source=Sailthru&amp;utm_medium=email&amp;utm_campaign=%2A%20New%20BOTW%20Template%202/14/16&amp;utm_term=Sunday%20-%20Best%20of%20The%20Web" TargetMode="External"/><Relationship Id="rId24" Type="http://schemas.openxmlformats.org/officeDocument/2006/relationships/hyperlink" Target="http://uncubed.com/learn/class/why-the-best-cover-letter-is-customized?utm_content=footer&amp;utm_source=uncubed%20daily&amp;utm_medium=email&amp;utm_campaign=DAILY_CONTRACTS" TargetMode="External"/><Relationship Id="rId23" Type="http://schemas.openxmlformats.org/officeDocument/2006/relationships/hyperlink" Target="http://www.forbes.com/sites/lizryan/2015/03/01/how-to-write-your-first-pain-letter/#71e5bd884343" TargetMode="External"/><Relationship Id="rId1" Type="http://schemas.openxmlformats.org/officeDocument/2006/relationships/slideLayout" Target="../slideLayouts/slideLayout36.xml"/><Relationship Id="rId2" Type="http://schemas.openxmlformats.org/officeDocument/2006/relationships/notesSlide" Target="../notesSlides/notesSlide61.xml"/><Relationship Id="rId3" Type="http://schemas.openxmlformats.org/officeDocument/2006/relationships/hyperlink" Target="https://www.themuse.com/resources/31-attentiongrabbing-cover-letter-examples-1" TargetMode="External"/><Relationship Id="rId4" Type="http://schemas.openxmlformats.org/officeDocument/2006/relationships/hyperlink" Target="https://www.themuse.com/advice/how-to-write-a-cover-letter-31-tips-you-need-to-know?utm_campaign=daily_20161116&amp;utm_source=blueshift&amp;utm_content=daily_wednesday_fullarticle&amp;bsft_eid=5d8f1f10-dc6a-45b9-a5c4-a72851b3c1e2&amp;bsft_clkid=3d36fc17-064e-4e0e-83e5-c9f1bc4c7981&amp;bsft_uid=35ce3e13-231b-45fc-ad8f-0ea400f09773&amp;bsft_mid=2f984f8a-3c41-4fa8-b979-1050949fcb84" TargetMode="External"/><Relationship Id="rId9" Type="http://schemas.openxmlformats.org/officeDocument/2006/relationships/hyperlink" Target="https://www.themuse.com/advice/this-tiny-little-writing-fix-can-completely-change-how-others-perceive-you?utm_source=Sailthru&amp;utm_medium=email&amp;utm_campaign=This%20Tiny%20Little%20Writing%20Fix%20Can%20Completely%20Change%20How%20Others%20Perceive%20You&amp;utm_term=Daily%20Email%20List" TargetMode="External"/><Relationship Id="rId5" Type="http://schemas.openxmlformats.org/officeDocument/2006/relationships/hyperlink" Target="https://www.themuse.com/advice/3-quick-tricks-to-make-writing-a-conversational-cover-letter-easy/?utm_campaign=daily_20161116&amp;utm_source=blueshift&amp;utm_content=daily_wednesday_fullarticle&amp;bsft_eid=5d8f1f10-dc6a-45b9-a5c4-a72851b3c1e2&amp;bsft_clkid=3d5cd77e-0a51-4c5a-b409-0bcd54dfc37f&amp;bsft_uid=35ce3e13-231b-45fc-ad8f-0ea400f09773&amp;bsft_mid=2f984f8a-3c41-4fa8-b979-1050949fcb84" TargetMode="External"/><Relationship Id="rId6" Type="http://schemas.openxmlformats.org/officeDocument/2006/relationships/hyperlink" Target="https://www.themuse.com/advice/cover-letters-are-hard-to-writebut-this-template-makes-it-a-breeze?utm_source=Sailthru&amp;utm_medium=email&amp;utm_term=Daily%20Email%20List&amp;utm_campaign=The%20Template%20That%20Will%20Make%20Writing%20Cover%20Letters%20a%20Total%20Breeze" TargetMode="External"/><Relationship Id="rId7" Type="http://schemas.openxmlformats.org/officeDocument/2006/relationships/hyperlink" Target="https://www.themuse.com/advice/introducing-the-email-template-thatll-get-you-a-meeting-with-anyone-you-ask?utm_source=Sailthru&amp;utm_medium=email&amp;utm_term=Daily%20Email%20List&amp;utm_campaign=the%20Email%20Template%20That%27ll%20Get%20You%20a%20Meeting%20With%20Anyone%20You%20Ask" TargetMode="External"/><Relationship Id="rId8" Type="http://schemas.openxmlformats.org/officeDocument/2006/relationships/hyperlink" Target="https://www.themuse.com/advice/this-is-what-it-means-to-write-a-cover-letter-for-your-resume?utm_source=Sailthru&amp;utm_medium=email&amp;utm_campaign=This%20Is%20What%20it%20Means%20to%20Write%20a%20Cover%20Letter%20for%20Your%20Resume&amp;utm_term=Daily%20Email%20List" TargetMode="External"/><Relationship Id="rId11" Type="http://schemas.openxmlformats.org/officeDocument/2006/relationships/hyperlink" Target="https://www.themuse.com/advice/even-people-who-hate-writing-can-make-their-cover-letter-stand-out?utm_medium=email&amp;utm_campaign=daily_20160908&amp;utm_source=blueshift&amp;utm_content=daily_thursday&amp;bsft_eid=b01d783f-f7a0-4333-b588-69205ab98f95&amp;bsft_clkid=23a5e5e8-9f12-4799-813d-248d979ff4f0&amp;bsft_uid=35ce3e13-231b-45fc-ad8f-0ea400f09773" TargetMode="External"/><Relationship Id="rId10" Type="http://schemas.openxmlformats.org/officeDocument/2006/relationships/hyperlink" Target="https://www.themuse.com/advice/3-basic-email-mistakes-that-make-you-look-really-unprofessional?utm_source=Sailthru&amp;utm_medium=email&amp;utm_campaign=3%20Basic%20Email%20Mistakes%20That%20Make%20You%20Look%20Really%20Unprofessional&amp;utm_term=Daily%20Email%20List" TargetMode="External"/><Relationship Id="rId13" Type="http://schemas.openxmlformats.org/officeDocument/2006/relationships/hyperlink" Target="https://www.themuse.com/advice/how-to-show-you-get-the-company-culture-in-your-cover-letter?utm_medium=email&amp;utm_campaign=daily_20170113&amp;utm_source=blueshift&amp;bsft_eid=1662d462-527f-48dc-a21e-3b4e4a8172a3&amp;bsft_clkid=ae9dad1c-1951-4ffc-9f3f-59328cc24246&amp;bsft_uid=35ce3e13-231b-45fc-ad8f-0ea400f09773&amp;bsft_mid=ec3ba611-d8d1-4dec-9329-b30563c8e752&amp;bsft_pp=2&amp;p=2" TargetMode="External"/><Relationship Id="rId12" Type="http://schemas.openxmlformats.org/officeDocument/2006/relationships/hyperlink" Target="https://www.themuse.com/advice/ive-read-over-300-cover-letters-and-this-is-how-i-decide-if-its-good-or-bad-within-3-minutes?utm_medium=email&amp;utm_campaign=botw_10022016&amp;utm_source=blueshift&amp;utm_content=botw_sunday&amp;bsft_eid=989f3f70-6d28-4c5b-9c77-226be49c6d96&amp;bsft_clkid=3dd4dbe2-42a7-4e6a-9201-3fa2627c40ef&amp;bsft_uid=35ce3e13-231b-45fc-ad8f-0ea400f09773&amp;bsft_mid=08258667-a008-44d0-a6d7-24624d3c2f37" TargetMode="External"/><Relationship Id="rId15" Type="http://schemas.openxmlformats.org/officeDocument/2006/relationships/hyperlink" Target="https://www.themuse.com/advice/we-wrote-9-awesome-email-templates-so-you-dont-have-to?utm_medium=email&amp;utm_campaign=daily_20170217&amp;utm_source=blueshift&amp;bsft_eid=51961a33-bbe8-4866-90c7-9c17d882a967&amp;bsft_pid=b28c37fb-3671-4225-ab10-a14c1a977ada&amp;bsft_clkid=b78efb99-1d48-4d1d-b55e-c88d5ba16f95&amp;bsft_uid=35ce3e13-231b-45fc-ad8f-0ea400f09773&amp;bsft_mid=0a417ac4-e576-4e13-a654-9238b801c204&amp;bsft_pp=3&amp;p=3" TargetMode="External"/><Relationship Id="rId14" Type="http://schemas.openxmlformats.org/officeDocument/2006/relationships/hyperlink" Target="https://www.themuse.com/advice/how-to-write-an-interview-thankyou-note-an-email-template?utm_medium=email&amp;utm_campaign=daily_20170120&amp;utm_source=blueshift&amp;bsft_eid=cacf920f-e6ef-47df-99c6-e95d74cd7c7a&amp;bsft_pid=3c07af26-e557-4c25-a63d-e925fa837b0b&amp;bsft_clkid=645c71e6-67dd-43e6-9dc4-360ed55fdd63&amp;bsft_uid=35ce3e13-231b-45fc-ad8f-0ea400f09773&amp;bsft_mid=57588bec-1c73-4ce9-9652-977cf9b51b5e&amp;bsft_pp=5&amp;p=5" TargetMode="External"/><Relationship Id="rId17" Type="http://schemas.openxmlformats.org/officeDocument/2006/relationships/hyperlink" Target="https://www.themuse.com/advice/this-is-how-you-write-a-pain-point-cover-letter-examples-included?bsft_eid=019caa92-f736-4adc-8064-59db84336eb0&amp;bsft_pid=6f6634a1-4c90-4ff5-883d-466b999af268&amp;utm_medium=email&amp;utm_campaign=daily_20170721&amp;utm_source=blueshift&amp;utm_content=daily_20170721&amp;bsft_clkid=de8fedf3-830b-416c-b9ca-9c4a17599aa9&amp;bsft_uid=35ce3e13-231b-45fc-ad8f-0ea400f09773&amp;bsft_mid=abbbc1e7-43d3-4280-80b9-fe37cfcd8bd0&amp;bsft_pp=3" TargetMode="External"/><Relationship Id="rId16" Type="http://schemas.openxmlformats.org/officeDocument/2006/relationships/hyperlink" Target="https://www.themuse.com/advice/this-is-how-you-write-a-cold-email-thatll-get-your-foot-in-the-door?bsft_eid=b73b0da8-8baa-4f75-8993-3ed3ab5c9c1e&amp;bsft_pid=54aebb6c-bae1-4236-8690-063d964f0979&amp;utm_medium=email&amp;utm_campaign=daily_20170714&amp;utm_source=blueshift&amp;utm_content=daily_20170714&amp;bsft_clkid=f0012c2c-8ba9-4694-a2cb-c186da6dd857&amp;bsft_uid=35ce3e13-231b-45fc-ad8f-0ea400f09773&amp;bsft_mid=30f52be8-5fea-46bf-8a3d-4700aa9e540f&amp;bsft_pp=3" TargetMode="External"/><Relationship Id="rId19" Type="http://schemas.openxmlformats.org/officeDocument/2006/relationships/hyperlink" Target="https://www.themuse.com/advice/5-common-cover-letter-phrases-that-are-losing-you-the-job?bsft_eid=019caa92-f736-4adc-8064-59db84336eb0&amp;bsft_pid=174adcae-71d5-4839-a076-f30c2e7fed0f&amp;utm_medium=email&amp;utm_campaign=daily_20170721&amp;utm_source=blueshift&amp;utm_content=daily_20170721&amp;bsft_clkid=4cbe9975-fa51-4ec0-a6f9-51f9673113b6&amp;bsft_uid=35ce3e13-231b-45fc-ad8f-0ea400f09773&amp;bsft_mid=abbbc1e7-43d3-4280-80b9-fe37cfcd8bd0&amp;bsft_pp=1" TargetMode="External"/><Relationship Id="rId18" Type="http://schemas.openxmlformats.org/officeDocument/2006/relationships/hyperlink" Target="https://www.themuse.com/advice/5-opening-lines-that-are-straight-up-killing-your-cover-letter?bsft_eid=019caa92-f736-4adc-8064-59db84336eb0&amp;bsft_pid=363312dc-cb5e-4ae9-bd78-eaa88c500d09&amp;utm_medium=email&amp;utm_campaign=daily_20170721&amp;utm_source=blueshift&amp;utm_content=daily_20170721&amp;bsft_clkid=472beb21-4f35-4635-804d-90a0b00f5f3f&amp;bsft_uid=35ce3e13-231b-45fc-ad8f-0ea400f09773&amp;bsft_mid=abbbc1e7-43d3-4280-80b9-fe37cfcd8bd0&amp;bsft_pp=2"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3.xml"/><Relationship Id="rId3" Type="http://schemas.openxmlformats.org/officeDocument/2006/relationships/image" Target="../media/image1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8.xml"/><Relationship Id="rId3" Type="http://schemas.openxmlformats.org/officeDocument/2006/relationships/hyperlink" Target="https://docs.google.com/spreadsheets/d/1UOBnOz6dmaxLAUfb8Y3plkUZruI7gBMNgbUeIjt5VyA/edit?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Shape 817"/>
          <p:cNvSpPr/>
          <p:nvPr/>
        </p:nvSpPr>
        <p:spPr>
          <a:xfrm>
            <a:off x="457181" y="4160520"/>
            <a:ext cx="8448600" cy="621900"/>
          </a:xfrm>
          <a:prstGeom prst="rect">
            <a:avLst/>
          </a:prstGeom>
          <a:noFill/>
          <a:ln>
            <a:noFill/>
          </a:ln>
        </p:spPr>
        <p:txBody>
          <a:bodyPr anchorCtr="0" anchor="t" bIns="0" lIns="0" spcFirstLastPara="1" rIns="0" wrap="square" tIns="0">
            <a:noAutofit/>
          </a:bodyPr>
          <a:lstStyle/>
          <a:p>
            <a:pPr indent="0" lvl="0" marL="0" marR="0" rtl="0" algn="l">
              <a:lnSpc>
                <a:spcPct val="121428"/>
              </a:lnSpc>
              <a:spcBef>
                <a:spcPts val="0"/>
              </a:spcBef>
              <a:spcAft>
                <a:spcPts val="0"/>
              </a:spcAft>
              <a:buNone/>
            </a:pPr>
            <a:r>
              <a:rPr lang="en-US" sz="2000">
                <a:solidFill>
                  <a:srgbClr val="E52123"/>
                </a:solidFill>
                <a:latin typeface="Georgia"/>
                <a:ea typeface="Georgia"/>
                <a:cs typeface="Georgia"/>
                <a:sym typeface="Georgia"/>
              </a:rPr>
              <a:t>Nicole Palidwor</a:t>
            </a:r>
            <a:endParaRPr b="0" sz="2000" u="none" cap="none" strike="noStrike">
              <a:solidFill>
                <a:srgbClr val="E52123"/>
              </a:solidFill>
              <a:latin typeface="Georgia"/>
              <a:ea typeface="Georgia"/>
              <a:cs typeface="Georgia"/>
              <a:sym typeface="Georgia"/>
            </a:endParaRPr>
          </a:p>
          <a:p>
            <a:pPr indent="0" lvl="0" marL="0" marR="0" rtl="0" algn="l">
              <a:lnSpc>
                <a:spcPct val="121428"/>
              </a:lnSpc>
              <a:spcBef>
                <a:spcPts val="0"/>
              </a:spcBef>
              <a:spcAft>
                <a:spcPts val="0"/>
              </a:spcAft>
              <a:buNone/>
            </a:pPr>
            <a:r>
              <a:rPr lang="en-US" sz="2000">
                <a:solidFill>
                  <a:srgbClr val="EAEAEA"/>
                </a:solidFill>
                <a:latin typeface="Georgia"/>
                <a:ea typeface="Georgia"/>
                <a:cs typeface="Georgia"/>
                <a:sym typeface="Georgia"/>
              </a:rPr>
              <a:t>Outcomes Career Coach</a:t>
            </a:r>
            <a:r>
              <a:rPr b="0" lang="en-US" sz="2000" u="none" cap="none" strike="noStrike">
                <a:solidFill>
                  <a:srgbClr val="EAEAEA"/>
                </a:solidFill>
                <a:latin typeface="Georgia"/>
                <a:ea typeface="Georgia"/>
                <a:cs typeface="Georgia"/>
                <a:sym typeface="Georgia"/>
              </a:rPr>
              <a:t> </a:t>
            </a:r>
            <a:endParaRPr sz="1000">
              <a:latin typeface="Georgia"/>
              <a:ea typeface="Georgia"/>
              <a:cs typeface="Georgia"/>
              <a:sym typeface="Georgia"/>
            </a:endParaRPr>
          </a:p>
        </p:txBody>
      </p:sp>
      <p:sp>
        <p:nvSpPr>
          <p:cNvPr id="818" name="Shape 818"/>
          <p:cNvSpPr/>
          <p:nvPr/>
        </p:nvSpPr>
        <p:spPr>
          <a:xfrm>
            <a:off x="457181" y="1133856"/>
            <a:ext cx="8448600" cy="2679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lang="en-US" sz="6000">
                <a:solidFill>
                  <a:srgbClr val="FFFFFF"/>
                </a:solidFill>
                <a:latin typeface="Oswald"/>
                <a:ea typeface="Oswald"/>
                <a:cs typeface="Oswald"/>
                <a:sym typeface="Oswald"/>
              </a:rPr>
              <a:t>NON-NEGOTIABLES, APPLICATION STRATEGY, </a:t>
            </a:r>
            <a:endParaRPr b="1" sz="6000">
              <a:solidFill>
                <a:srgbClr val="FFFFFF"/>
              </a:solidFill>
              <a:latin typeface="Oswald"/>
              <a:ea typeface="Oswald"/>
              <a:cs typeface="Oswald"/>
              <a:sym typeface="Oswald"/>
            </a:endParaRPr>
          </a:p>
          <a:p>
            <a:pPr indent="0" lvl="0" marL="0" marR="0" rtl="0" algn="l">
              <a:lnSpc>
                <a:spcPct val="75000"/>
              </a:lnSpc>
              <a:spcBef>
                <a:spcPts val="0"/>
              </a:spcBef>
              <a:spcAft>
                <a:spcPts val="0"/>
              </a:spcAft>
              <a:buNone/>
            </a:pPr>
            <a:r>
              <a:rPr b="1" lang="en-US" sz="6000">
                <a:solidFill>
                  <a:srgbClr val="FFFFFF"/>
                </a:solidFill>
                <a:latin typeface="Oswald"/>
                <a:ea typeface="Oswald"/>
                <a:cs typeface="Oswald"/>
                <a:sym typeface="Oswald"/>
              </a:rPr>
              <a:t>&amp; COVER LETTERS</a:t>
            </a:r>
            <a:endParaRPr sz="60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Shape 874"/>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NON-NEGOTIABLES</a:t>
            </a:r>
            <a:endParaRPr sz="1000">
              <a:latin typeface="Oswald"/>
              <a:ea typeface="Oswald"/>
              <a:cs typeface="Oswald"/>
              <a:sym typeface="Oswald"/>
            </a:endParaRPr>
          </a:p>
        </p:txBody>
      </p:sp>
      <p:sp>
        <p:nvSpPr>
          <p:cNvPr id="875" name="Shape 875"/>
          <p:cNvSpPr txBox="1"/>
          <p:nvPr/>
        </p:nvSpPr>
        <p:spPr>
          <a:xfrm>
            <a:off x="457175" y="1201125"/>
            <a:ext cx="8719500" cy="3000000"/>
          </a:xfrm>
          <a:prstGeom prst="rect">
            <a:avLst/>
          </a:prstGeom>
          <a:noFill/>
          <a:ln>
            <a:noFill/>
          </a:ln>
        </p:spPr>
        <p:txBody>
          <a:bodyPr anchorCtr="0" anchor="ctr" bIns="91425" lIns="91425" spcFirstLastPara="1" rIns="91425" wrap="square" tIns="91425">
            <a:noAutofit/>
          </a:bodyPr>
          <a:lstStyle/>
          <a:p>
            <a:pPr indent="-317500" lvl="0" marL="457200" rtl="0">
              <a:spcBef>
                <a:spcPts val="0"/>
              </a:spcBef>
              <a:spcAft>
                <a:spcPts val="0"/>
              </a:spcAft>
              <a:buSzPts val="1400"/>
              <a:buFont typeface="Georgia"/>
              <a:buChar char="●"/>
            </a:pPr>
            <a:r>
              <a:rPr lang="en-US">
                <a:latin typeface="Georgia"/>
                <a:ea typeface="Georgia"/>
                <a:cs typeface="Georgia"/>
                <a:sym typeface="Georgia"/>
              </a:rPr>
              <a:t>How will this role impact my personal and family life? How will it affect my outside hobbies or interests?</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is my bare minimum to pay my existing bills and keep a reasonable budget? How much would I like to make to move ahead to pay for major life milestones like home ownership, having children, further education, retirement, etc.?</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is the company’s mission? Do I relate to it? How do my values align with it?</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Is this a stepping stone role? Will it move my career forward or keep me in a similar position as to what I’m in now?</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will my work environment look like? Will it be casual in dress code and demeanour or more conservative and include things like ties, suits, slacks, etc.?</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0" st="0"/>
                                            </p:txEl>
                                          </p:spTgt>
                                        </p:tgtEl>
                                        <p:attrNameLst>
                                          <p:attrName>style.visibility</p:attrName>
                                        </p:attrNameLst>
                                      </p:cBhvr>
                                      <p:to>
                                        <p:strVal val="visible"/>
                                      </p:to>
                                    </p:set>
                                    <p:animEffect filter="fade" transition="in">
                                      <p:cBhvr>
                                        <p:cTn dur="1000"/>
                                        <p:tgtEl>
                                          <p:spTgt spid="8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1" st="1"/>
                                            </p:txEl>
                                          </p:spTgt>
                                        </p:tgtEl>
                                        <p:attrNameLst>
                                          <p:attrName>style.visibility</p:attrName>
                                        </p:attrNameLst>
                                      </p:cBhvr>
                                      <p:to>
                                        <p:strVal val="visible"/>
                                      </p:to>
                                    </p:set>
                                    <p:animEffect filter="fade" transition="in">
                                      <p:cBhvr>
                                        <p:cTn dur="1000"/>
                                        <p:tgtEl>
                                          <p:spTgt spid="8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2" st="2"/>
                                            </p:txEl>
                                          </p:spTgt>
                                        </p:tgtEl>
                                        <p:attrNameLst>
                                          <p:attrName>style.visibility</p:attrName>
                                        </p:attrNameLst>
                                      </p:cBhvr>
                                      <p:to>
                                        <p:strVal val="visible"/>
                                      </p:to>
                                    </p:set>
                                    <p:animEffect filter="fade" transition="in">
                                      <p:cBhvr>
                                        <p:cTn dur="1000"/>
                                        <p:tgtEl>
                                          <p:spTgt spid="8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3" st="3"/>
                                            </p:txEl>
                                          </p:spTgt>
                                        </p:tgtEl>
                                        <p:attrNameLst>
                                          <p:attrName>style.visibility</p:attrName>
                                        </p:attrNameLst>
                                      </p:cBhvr>
                                      <p:to>
                                        <p:strVal val="visible"/>
                                      </p:to>
                                    </p:set>
                                    <p:animEffect filter="fade" transition="in">
                                      <p:cBhvr>
                                        <p:cTn dur="1000"/>
                                        <p:tgtEl>
                                          <p:spTgt spid="8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4" st="4"/>
                                            </p:txEl>
                                          </p:spTgt>
                                        </p:tgtEl>
                                        <p:attrNameLst>
                                          <p:attrName>style.visibility</p:attrName>
                                        </p:attrNameLst>
                                      </p:cBhvr>
                                      <p:to>
                                        <p:strVal val="visible"/>
                                      </p:to>
                                    </p:set>
                                    <p:animEffect filter="fade" transition="in">
                                      <p:cBhvr>
                                        <p:cTn dur="1000"/>
                                        <p:tgtEl>
                                          <p:spTgt spid="8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5" st="5"/>
                                            </p:txEl>
                                          </p:spTgt>
                                        </p:tgtEl>
                                        <p:attrNameLst>
                                          <p:attrName>style.visibility</p:attrName>
                                        </p:attrNameLst>
                                      </p:cBhvr>
                                      <p:to>
                                        <p:strVal val="visible"/>
                                      </p:to>
                                    </p:set>
                                    <p:animEffect filter="fade" transition="in">
                                      <p:cBhvr>
                                        <p:cTn dur="1000"/>
                                        <p:tgtEl>
                                          <p:spTgt spid="8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6" st="6"/>
                                            </p:txEl>
                                          </p:spTgt>
                                        </p:tgtEl>
                                        <p:attrNameLst>
                                          <p:attrName>style.visibility</p:attrName>
                                        </p:attrNameLst>
                                      </p:cBhvr>
                                      <p:to>
                                        <p:strVal val="visible"/>
                                      </p:to>
                                    </p:set>
                                    <p:animEffect filter="fade" transition="in">
                                      <p:cBhvr>
                                        <p:cTn dur="1000"/>
                                        <p:tgtEl>
                                          <p:spTgt spid="8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7" st="7"/>
                                            </p:txEl>
                                          </p:spTgt>
                                        </p:tgtEl>
                                        <p:attrNameLst>
                                          <p:attrName>style.visibility</p:attrName>
                                        </p:attrNameLst>
                                      </p:cBhvr>
                                      <p:to>
                                        <p:strVal val="visible"/>
                                      </p:to>
                                    </p:set>
                                    <p:animEffect filter="fade" transition="in">
                                      <p:cBhvr>
                                        <p:cTn dur="1000"/>
                                        <p:tgtEl>
                                          <p:spTgt spid="87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xEl>
                                              <p:pRg end="8" st="8"/>
                                            </p:txEl>
                                          </p:spTgt>
                                        </p:tgtEl>
                                        <p:attrNameLst>
                                          <p:attrName>style.visibility</p:attrName>
                                        </p:attrNameLst>
                                      </p:cBhvr>
                                      <p:to>
                                        <p:strVal val="visible"/>
                                      </p:to>
                                    </p:set>
                                    <p:animEffect filter="fade" transition="in">
                                      <p:cBhvr>
                                        <p:cTn dur="1000"/>
                                        <p:tgtEl>
                                          <p:spTgt spid="87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Shape 880"/>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NON-NEGOTIABLES</a:t>
            </a:r>
            <a:endParaRPr sz="1000">
              <a:latin typeface="Oswald"/>
              <a:ea typeface="Oswald"/>
              <a:cs typeface="Oswald"/>
              <a:sym typeface="Oswald"/>
            </a:endParaRPr>
          </a:p>
        </p:txBody>
      </p:sp>
      <p:sp>
        <p:nvSpPr>
          <p:cNvPr id="881" name="Shape 881"/>
          <p:cNvSpPr txBox="1"/>
          <p:nvPr/>
        </p:nvSpPr>
        <p:spPr>
          <a:xfrm>
            <a:off x="305600" y="1449450"/>
            <a:ext cx="8914500" cy="3000000"/>
          </a:xfrm>
          <a:prstGeom prst="rect">
            <a:avLst/>
          </a:prstGeom>
          <a:noFill/>
          <a:ln>
            <a:noFill/>
          </a:ln>
        </p:spPr>
        <p:txBody>
          <a:bodyPr anchorCtr="0" anchor="ctr" bIns="91425" lIns="91425" spcFirstLastPara="1" rIns="91425" wrap="square" tIns="91425">
            <a:noAutofit/>
          </a:bodyPr>
          <a:lstStyle/>
          <a:p>
            <a:pPr indent="-317500" lvl="0" marL="457200" rtl="0">
              <a:spcBef>
                <a:spcPts val="0"/>
              </a:spcBef>
              <a:spcAft>
                <a:spcPts val="0"/>
              </a:spcAft>
              <a:buSzPts val="1400"/>
              <a:buFont typeface="Georgia"/>
              <a:buChar char="●"/>
            </a:pPr>
            <a:r>
              <a:rPr lang="en-US">
                <a:latin typeface="Georgia"/>
                <a:ea typeface="Georgia"/>
                <a:cs typeface="Georgia"/>
                <a:sym typeface="Georgia"/>
              </a:rPr>
              <a:t>What level of stress am I willing to take on to do the role successfully?</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do I want in a colleague environment? Do I want social, involved colleagues, or those that tend to keep to themselves? What kind of social environment am I looking for?</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type of company am I interested in? Size, type, industry, etc.?</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How important is a specific title to me? Why is it important and what do I envision being the impact of the specific title on my career?</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do I want in an organization type? Non-profit, for-profit, privately held or publicly traded?</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service or product is the company providing? How does it align with my interests and/or values? Would I be a consumer of what the company markets or sells?</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kind of additional perks am I looking for in this position? Additional PTO, ping pong table, snacks, bonuses, etc.?</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0" st="0"/>
                                            </p:txEl>
                                          </p:spTgt>
                                        </p:tgtEl>
                                        <p:attrNameLst>
                                          <p:attrName>style.visibility</p:attrName>
                                        </p:attrNameLst>
                                      </p:cBhvr>
                                      <p:to>
                                        <p:strVal val="visible"/>
                                      </p:to>
                                    </p:set>
                                    <p:animEffect filter="fade" transition="in">
                                      <p:cBhvr>
                                        <p:cTn dur="1000"/>
                                        <p:tgtEl>
                                          <p:spTgt spid="8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1" st="1"/>
                                            </p:txEl>
                                          </p:spTgt>
                                        </p:tgtEl>
                                        <p:attrNameLst>
                                          <p:attrName>style.visibility</p:attrName>
                                        </p:attrNameLst>
                                      </p:cBhvr>
                                      <p:to>
                                        <p:strVal val="visible"/>
                                      </p:to>
                                    </p:set>
                                    <p:animEffect filter="fade" transition="in">
                                      <p:cBhvr>
                                        <p:cTn dur="1000"/>
                                        <p:tgtEl>
                                          <p:spTgt spid="8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2" st="2"/>
                                            </p:txEl>
                                          </p:spTgt>
                                        </p:tgtEl>
                                        <p:attrNameLst>
                                          <p:attrName>style.visibility</p:attrName>
                                        </p:attrNameLst>
                                      </p:cBhvr>
                                      <p:to>
                                        <p:strVal val="visible"/>
                                      </p:to>
                                    </p:set>
                                    <p:animEffect filter="fade" transition="in">
                                      <p:cBhvr>
                                        <p:cTn dur="1000"/>
                                        <p:tgtEl>
                                          <p:spTgt spid="8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3" st="3"/>
                                            </p:txEl>
                                          </p:spTgt>
                                        </p:tgtEl>
                                        <p:attrNameLst>
                                          <p:attrName>style.visibility</p:attrName>
                                        </p:attrNameLst>
                                      </p:cBhvr>
                                      <p:to>
                                        <p:strVal val="visible"/>
                                      </p:to>
                                    </p:set>
                                    <p:animEffect filter="fade" transition="in">
                                      <p:cBhvr>
                                        <p:cTn dur="1000"/>
                                        <p:tgtEl>
                                          <p:spTgt spid="8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4" st="4"/>
                                            </p:txEl>
                                          </p:spTgt>
                                        </p:tgtEl>
                                        <p:attrNameLst>
                                          <p:attrName>style.visibility</p:attrName>
                                        </p:attrNameLst>
                                      </p:cBhvr>
                                      <p:to>
                                        <p:strVal val="visible"/>
                                      </p:to>
                                    </p:set>
                                    <p:animEffect filter="fade" transition="in">
                                      <p:cBhvr>
                                        <p:cTn dur="1000"/>
                                        <p:tgtEl>
                                          <p:spTgt spid="8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5" st="5"/>
                                            </p:txEl>
                                          </p:spTgt>
                                        </p:tgtEl>
                                        <p:attrNameLst>
                                          <p:attrName>style.visibility</p:attrName>
                                        </p:attrNameLst>
                                      </p:cBhvr>
                                      <p:to>
                                        <p:strVal val="visible"/>
                                      </p:to>
                                    </p:set>
                                    <p:animEffect filter="fade" transition="in">
                                      <p:cBhvr>
                                        <p:cTn dur="1000"/>
                                        <p:tgtEl>
                                          <p:spTgt spid="8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6" st="6"/>
                                            </p:txEl>
                                          </p:spTgt>
                                        </p:tgtEl>
                                        <p:attrNameLst>
                                          <p:attrName>style.visibility</p:attrName>
                                        </p:attrNameLst>
                                      </p:cBhvr>
                                      <p:to>
                                        <p:strVal val="visible"/>
                                      </p:to>
                                    </p:set>
                                    <p:animEffect filter="fade" transition="in">
                                      <p:cBhvr>
                                        <p:cTn dur="1000"/>
                                        <p:tgtEl>
                                          <p:spTgt spid="8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7" st="7"/>
                                            </p:txEl>
                                          </p:spTgt>
                                        </p:tgtEl>
                                        <p:attrNameLst>
                                          <p:attrName>style.visibility</p:attrName>
                                        </p:attrNameLst>
                                      </p:cBhvr>
                                      <p:to>
                                        <p:strVal val="visible"/>
                                      </p:to>
                                    </p:set>
                                    <p:animEffect filter="fade" transition="in">
                                      <p:cBhvr>
                                        <p:cTn dur="1000"/>
                                        <p:tgtEl>
                                          <p:spTgt spid="8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8" st="8"/>
                                            </p:txEl>
                                          </p:spTgt>
                                        </p:tgtEl>
                                        <p:attrNameLst>
                                          <p:attrName>style.visibility</p:attrName>
                                        </p:attrNameLst>
                                      </p:cBhvr>
                                      <p:to>
                                        <p:strVal val="visible"/>
                                      </p:to>
                                    </p:set>
                                    <p:animEffect filter="fade" transition="in">
                                      <p:cBhvr>
                                        <p:cTn dur="1000"/>
                                        <p:tgtEl>
                                          <p:spTgt spid="88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9" st="9"/>
                                            </p:txEl>
                                          </p:spTgt>
                                        </p:tgtEl>
                                        <p:attrNameLst>
                                          <p:attrName>style.visibility</p:attrName>
                                        </p:attrNameLst>
                                      </p:cBhvr>
                                      <p:to>
                                        <p:strVal val="visible"/>
                                      </p:to>
                                    </p:set>
                                    <p:animEffect filter="fade" transition="in">
                                      <p:cBhvr>
                                        <p:cTn dur="1000"/>
                                        <p:tgtEl>
                                          <p:spTgt spid="88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10" st="10"/>
                                            </p:txEl>
                                          </p:spTgt>
                                        </p:tgtEl>
                                        <p:attrNameLst>
                                          <p:attrName>style.visibility</p:attrName>
                                        </p:attrNameLst>
                                      </p:cBhvr>
                                      <p:to>
                                        <p:strVal val="visible"/>
                                      </p:to>
                                    </p:set>
                                    <p:animEffect filter="fade" transition="in">
                                      <p:cBhvr>
                                        <p:cTn dur="1000"/>
                                        <p:tgtEl>
                                          <p:spTgt spid="88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11" st="11"/>
                                            </p:txEl>
                                          </p:spTgt>
                                        </p:tgtEl>
                                        <p:attrNameLst>
                                          <p:attrName>style.visibility</p:attrName>
                                        </p:attrNameLst>
                                      </p:cBhvr>
                                      <p:to>
                                        <p:strVal val="visible"/>
                                      </p:to>
                                    </p:set>
                                    <p:animEffect filter="fade" transition="in">
                                      <p:cBhvr>
                                        <p:cTn dur="1000"/>
                                        <p:tgtEl>
                                          <p:spTgt spid="88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12" st="12"/>
                                            </p:txEl>
                                          </p:spTgt>
                                        </p:tgtEl>
                                        <p:attrNameLst>
                                          <p:attrName>style.visibility</p:attrName>
                                        </p:attrNameLst>
                                      </p:cBhvr>
                                      <p:to>
                                        <p:strVal val="visible"/>
                                      </p:to>
                                    </p:set>
                                    <p:animEffect filter="fade" transition="in">
                                      <p:cBhvr>
                                        <p:cTn dur="1000"/>
                                        <p:tgtEl>
                                          <p:spTgt spid="881">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Shape 886"/>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NON-NEGOTIABLES</a:t>
            </a:r>
            <a:endParaRPr sz="1000">
              <a:latin typeface="Oswald"/>
              <a:ea typeface="Oswald"/>
              <a:cs typeface="Oswald"/>
              <a:sym typeface="Oswald"/>
            </a:endParaRPr>
          </a:p>
        </p:txBody>
      </p:sp>
      <p:sp>
        <p:nvSpPr>
          <p:cNvPr id="887" name="Shape 887"/>
          <p:cNvSpPr txBox="1"/>
          <p:nvPr/>
        </p:nvSpPr>
        <p:spPr>
          <a:xfrm>
            <a:off x="457175" y="1013675"/>
            <a:ext cx="8476500" cy="3884100"/>
          </a:xfrm>
          <a:prstGeom prst="rect">
            <a:avLst/>
          </a:prstGeom>
          <a:noFill/>
          <a:ln>
            <a:noFill/>
          </a:ln>
        </p:spPr>
        <p:txBody>
          <a:bodyPr anchorCtr="0" anchor="ctr" bIns="91425" lIns="91425" spcFirstLastPara="1" rIns="91425" wrap="square" tIns="91425">
            <a:noAutofit/>
          </a:bodyPr>
          <a:lstStyle/>
          <a:p>
            <a:pPr indent="-317500" lvl="0" marL="457200" rtl="0">
              <a:spcBef>
                <a:spcPts val="0"/>
              </a:spcBef>
              <a:spcAft>
                <a:spcPts val="0"/>
              </a:spcAft>
              <a:buSzPts val="1400"/>
              <a:buFont typeface="Georgia"/>
              <a:buChar char="●"/>
            </a:pPr>
            <a:r>
              <a:rPr lang="en-US">
                <a:latin typeface="Georgia"/>
                <a:ea typeface="Georgia"/>
                <a:cs typeface="Georgia"/>
                <a:sym typeface="Georgia"/>
              </a:rPr>
              <a:t>What is my view on commuting? Length and time involved? How far will I commute for a better opportunity?</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How important is work/life balance to me? What does that look like? How long can I sustain a difficult balance if I need to?</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type of work hours can I/am willing to keep?</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kind of flex time or remote work options do I want/need? What percent of my time do I want to have this as an option?</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type of work will make me feel appropriately accomplished based on my goals within a year, three years, and five years?</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Am I looking to move into management roles or participate in leadership?</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role do I want to play in my coworkers’ day-to-day work? Mentorship, collaboration, or other?</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0" st="0"/>
                                            </p:txEl>
                                          </p:spTgt>
                                        </p:tgtEl>
                                        <p:attrNameLst>
                                          <p:attrName>style.visibility</p:attrName>
                                        </p:attrNameLst>
                                      </p:cBhvr>
                                      <p:to>
                                        <p:strVal val="visible"/>
                                      </p:to>
                                    </p:set>
                                    <p:animEffect filter="fade" transition="in">
                                      <p:cBhvr>
                                        <p:cTn dur="1000"/>
                                        <p:tgtEl>
                                          <p:spTgt spid="8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1" st="1"/>
                                            </p:txEl>
                                          </p:spTgt>
                                        </p:tgtEl>
                                        <p:attrNameLst>
                                          <p:attrName>style.visibility</p:attrName>
                                        </p:attrNameLst>
                                      </p:cBhvr>
                                      <p:to>
                                        <p:strVal val="visible"/>
                                      </p:to>
                                    </p:set>
                                    <p:animEffect filter="fade" transition="in">
                                      <p:cBhvr>
                                        <p:cTn dur="1000"/>
                                        <p:tgtEl>
                                          <p:spTgt spid="8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2" st="2"/>
                                            </p:txEl>
                                          </p:spTgt>
                                        </p:tgtEl>
                                        <p:attrNameLst>
                                          <p:attrName>style.visibility</p:attrName>
                                        </p:attrNameLst>
                                      </p:cBhvr>
                                      <p:to>
                                        <p:strVal val="visible"/>
                                      </p:to>
                                    </p:set>
                                    <p:animEffect filter="fade" transition="in">
                                      <p:cBhvr>
                                        <p:cTn dur="1000"/>
                                        <p:tgtEl>
                                          <p:spTgt spid="8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3" st="3"/>
                                            </p:txEl>
                                          </p:spTgt>
                                        </p:tgtEl>
                                        <p:attrNameLst>
                                          <p:attrName>style.visibility</p:attrName>
                                        </p:attrNameLst>
                                      </p:cBhvr>
                                      <p:to>
                                        <p:strVal val="visible"/>
                                      </p:to>
                                    </p:set>
                                    <p:animEffect filter="fade" transition="in">
                                      <p:cBhvr>
                                        <p:cTn dur="1000"/>
                                        <p:tgtEl>
                                          <p:spTgt spid="8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4" st="4"/>
                                            </p:txEl>
                                          </p:spTgt>
                                        </p:tgtEl>
                                        <p:attrNameLst>
                                          <p:attrName>style.visibility</p:attrName>
                                        </p:attrNameLst>
                                      </p:cBhvr>
                                      <p:to>
                                        <p:strVal val="visible"/>
                                      </p:to>
                                    </p:set>
                                    <p:animEffect filter="fade" transition="in">
                                      <p:cBhvr>
                                        <p:cTn dur="1000"/>
                                        <p:tgtEl>
                                          <p:spTgt spid="8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5" st="5"/>
                                            </p:txEl>
                                          </p:spTgt>
                                        </p:tgtEl>
                                        <p:attrNameLst>
                                          <p:attrName>style.visibility</p:attrName>
                                        </p:attrNameLst>
                                      </p:cBhvr>
                                      <p:to>
                                        <p:strVal val="visible"/>
                                      </p:to>
                                    </p:set>
                                    <p:animEffect filter="fade" transition="in">
                                      <p:cBhvr>
                                        <p:cTn dur="1000"/>
                                        <p:tgtEl>
                                          <p:spTgt spid="8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6" st="6"/>
                                            </p:txEl>
                                          </p:spTgt>
                                        </p:tgtEl>
                                        <p:attrNameLst>
                                          <p:attrName>style.visibility</p:attrName>
                                        </p:attrNameLst>
                                      </p:cBhvr>
                                      <p:to>
                                        <p:strVal val="visible"/>
                                      </p:to>
                                    </p:set>
                                    <p:animEffect filter="fade" transition="in">
                                      <p:cBhvr>
                                        <p:cTn dur="1000"/>
                                        <p:tgtEl>
                                          <p:spTgt spid="8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7" st="7"/>
                                            </p:txEl>
                                          </p:spTgt>
                                        </p:tgtEl>
                                        <p:attrNameLst>
                                          <p:attrName>style.visibility</p:attrName>
                                        </p:attrNameLst>
                                      </p:cBhvr>
                                      <p:to>
                                        <p:strVal val="visible"/>
                                      </p:to>
                                    </p:set>
                                    <p:animEffect filter="fade" transition="in">
                                      <p:cBhvr>
                                        <p:cTn dur="1000"/>
                                        <p:tgtEl>
                                          <p:spTgt spid="88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8" st="8"/>
                                            </p:txEl>
                                          </p:spTgt>
                                        </p:tgtEl>
                                        <p:attrNameLst>
                                          <p:attrName>style.visibility</p:attrName>
                                        </p:attrNameLst>
                                      </p:cBhvr>
                                      <p:to>
                                        <p:strVal val="visible"/>
                                      </p:to>
                                    </p:set>
                                    <p:animEffect filter="fade" transition="in">
                                      <p:cBhvr>
                                        <p:cTn dur="1000"/>
                                        <p:tgtEl>
                                          <p:spTgt spid="88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9" st="9"/>
                                            </p:txEl>
                                          </p:spTgt>
                                        </p:tgtEl>
                                        <p:attrNameLst>
                                          <p:attrName>style.visibility</p:attrName>
                                        </p:attrNameLst>
                                      </p:cBhvr>
                                      <p:to>
                                        <p:strVal val="visible"/>
                                      </p:to>
                                    </p:set>
                                    <p:animEffect filter="fade" transition="in">
                                      <p:cBhvr>
                                        <p:cTn dur="1000"/>
                                        <p:tgtEl>
                                          <p:spTgt spid="88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10" st="10"/>
                                            </p:txEl>
                                          </p:spTgt>
                                        </p:tgtEl>
                                        <p:attrNameLst>
                                          <p:attrName>style.visibility</p:attrName>
                                        </p:attrNameLst>
                                      </p:cBhvr>
                                      <p:to>
                                        <p:strVal val="visible"/>
                                      </p:to>
                                    </p:set>
                                    <p:animEffect filter="fade" transition="in">
                                      <p:cBhvr>
                                        <p:cTn dur="1000"/>
                                        <p:tgtEl>
                                          <p:spTgt spid="88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11" st="11"/>
                                            </p:txEl>
                                          </p:spTgt>
                                        </p:tgtEl>
                                        <p:attrNameLst>
                                          <p:attrName>style.visibility</p:attrName>
                                        </p:attrNameLst>
                                      </p:cBhvr>
                                      <p:to>
                                        <p:strVal val="visible"/>
                                      </p:to>
                                    </p:set>
                                    <p:animEffect filter="fade" transition="in">
                                      <p:cBhvr>
                                        <p:cTn dur="1000"/>
                                        <p:tgtEl>
                                          <p:spTgt spid="88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12" st="12"/>
                                            </p:txEl>
                                          </p:spTgt>
                                        </p:tgtEl>
                                        <p:attrNameLst>
                                          <p:attrName>style.visibility</p:attrName>
                                        </p:attrNameLst>
                                      </p:cBhvr>
                                      <p:to>
                                        <p:strVal val="visible"/>
                                      </p:to>
                                    </p:set>
                                    <p:animEffect filter="fade" transition="in">
                                      <p:cBhvr>
                                        <p:cTn dur="1000"/>
                                        <p:tgtEl>
                                          <p:spTgt spid="887">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Shape 892"/>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NON-NEGOTIABLES</a:t>
            </a:r>
            <a:endParaRPr sz="1000">
              <a:latin typeface="Oswald"/>
              <a:ea typeface="Oswald"/>
              <a:cs typeface="Oswald"/>
              <a:sym typeface="Oswald"/>
            </a:endParaRPr>
          </a:p>
        </p:txBody>
      </p:sp>
      <p:sp>
        <p:nvSpPr>
          <p:cNvPr id="893" name="Shape 893"/>
          <p:cNvSpPr txBox="1"/>
          <p:nvPr/>
        </p:nvSpPr>
        <p:spPr>
          <a:xfrm>
            <a:off x="935900" y="1441525"/>
            <a:ext cx="76566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latin typeface="Helvetica Neue"/>
                <a:ea typeface="Helvetica Neue"/>
                <a:cs typeface="Helvetica Neue"/>
                <a:sym typeface="Helvetica Neue"/>
              </a:rPr>
              <a:t>Review the following to accurately complete the activity on the next slide:</a:t>
            </a:r>
            <a:endParaRPr>
              <a:latin typeface="Helvetica Neue"/>
              <a:ea typeface="Helvetica Neue"/>
              <a:cs typeface="Helvetica Neue"/>
              <a:sym typeface="Helvetica Neue"/>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Organization Type  </a:t>
            </a:r>
            <a:r>
              <a:rPr b="1" lang="en-US" sz="1100">
                <a:solidFill>
                  <a:schemeClr val="dk1"/>
                </a:solidFill>
                <a:latin typeface="Helvetica Neue"/>
                <a:ea typeface="Helvetica Neue"/>
                <a:cs typeface="Helvetica Neue"/>
                <a:sym typeface="Helvetica Neue"/>
              </a:rPr>
              <a:t> 		-  Non-profit or for-profit</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Company Type </a:t>
            </a:r>
            <a:r>
              <a:rPr b="1" lang="en-US" sz="1100">
                <a:solidFill>
                  <a:schemeClr val="dk1"/>
                </a:solidFill>
                <a:latin typeface="Helvetica Neue"/>
                <a:ea typeface="Helvetica Neue"/>
                <a:cs typeface="Helvetica Neue"/>
                <a:sym typeface="Helvetica Neue"/>
              </a:rPr>
              <a:t>		-  Agency, corporation, small business, start up</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Location </a:t>
            </a:r>
            <a:r>
              <a:rPr b="1" lang="en-US" sz="1100">
                <a:solidFill>
                  <a:schemeClr val="dk1"/>
                </a:solidFill>
                <a:latin typeface="Helvetica Neue"/>
                <a:ea typeface="Helvetica Neue"/>
                <a:cs typeface="Helvetica Neue"/>
                <a:sym typeface="Helvetica Neue"/>
              </a:rPr>
              <a:t>                		-  Places you are willing and unwilling to work</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Commute </a:t>
            </a:r>
            <a:r>
              <a:rPr b="1" lang="en-US" sz="1100">
                <a:solidFill>
                  <a:schemeClr val="dk1"/>
                </a:solidFill>
                <a:latin typeface="Helvetica Neue"/>
                <a:ea typeface="Helvetica Neue"/>
                <a:cs typeface="Helvetica Neue"/>
                <a:sym typeface="Helvetica Neue"/>
              </a:rPr>
              <a:t>			-  How long of a distance you’ll commit to getting to work</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Salary 	</a:t>
            </a:r>
            <a:r>
              <a:rPr b="1" lang="en-US" sz="1100">
                <a:solidFill>
                  <a:schemeClr val="dk1"/>
                </a:solidFill>
                <a:latin typeface="Helvetica Neue"/>
                <a:ea typeface="Helvetica Neue"/>
                <a:cs typeface="Helvetica Neue"/>
                <a:sym typeface="Helvetica Neue"/>
              </a:rPr>
              <a:t>			-  The bare minimum you need for survival as well as your goal salary</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Benefits </a:t>
            </a:r>
            <a:r>
              <a:rPr b="1" lang="en-US" sz="1100">
                <a:solidFill>
                  <a:schemeClr val="dk1"/>
                </a:solidFill>
                <a:latin typeface="Helvetica Neue"/>
                <a:ea typeface="Helvetica Neue"/>
                <a:cs typeface="Helvetica Neue"/>
                <a:sym typeface="Helvetica Neue"/>
              </a:rPr>
              <a:t>			-  401K, health/dental insurance, PTO, child care stipend, etc.</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Perks 	</a:t>
            </a:r>
            <a:r>
              <a:rPr b="1" lang="en-US" sz="1100">
                <a:solidFill>
                  <a:schemeClr val="dk1"/>
                </a:solidFill>
                <a:latin typeface="Helvetica Neue"/>
                <a:ea typeface="Helvetica Neue"/>
                <a:cs typeface="Helvetica Neue"/>
                <a:sym typeface="Helvetica Neue"/>
              </a:rPr>
              <a:t>			-  Gym pass, discounts for certain companies, parking stipend,remote work, etc.</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Coworkers</a:t>
            </a:r>
            <a:r>
              <a:rPr b="1" lang="en-US" sz="1100">
                <a:solidFill>
                  <a:schemeClr val="dk1"/>
                </a:solidFill>
                <a:latin typeface="Helvetica Neue"/>
                <a:ea typeface="Helvetica Neue"/>
                <a:cs typeface="Helvetica Neue"/>
                <a:sym typeface="Helvetica Neue"/>
              </a:rPr>
              <a:t>  			-  How important it is to be close and involved with colleagues</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Product / Service </a:t>
            </a:r>
            <a:r>
              <a:rPr b="1" lang="en-US" sz="1100">
                <a:solidFill>
                  <a:schemeClr val="dk1"/>
                </a:solidFill>
                <a:latin typeface="Helvetica Neue"/>
                <a:ea typeface="Helvetica Neue"/>
                <a:cs typeface="Helvetica Neue"/>
                <a:sym typeface="Helvetica Neue"/>
              </a:rPr>
              <a:t>		-  What the company is creating and offering the consumer</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Environment </a:t>
            </a:r>
            <a:r>
              <a:rPr b="1" lang="en-US" sz="1100">
                <a:solidFill>
                  <a:schemeClr val="dk1"/>
                </a:solidFill>
                <a:latin typeface="Helvetica Neue"/>
                <a:ea typeface="Helvetica Neue"/>
                <a:cs typeface="Helvetica Neue"/>
                <a:sym typeface="Helvetica Neue"/>
              </a:rPr>
              <a:t>			-  Independent, collaborative, well-resourced, entrepreneurial </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Growth potential </a:t>
            </a:r>
            <a:r>
              <a:rPr b="1" lang="en-US" sz="1100">
                <a:solidFill>
                  <a:schemeClr val="dk1"/>
                </a:solidFill>
                <a:latin typeface="Helvetica Neue"/>
                <a:ea typeface="Helvetica Neue"/>
                <a:cs typeface="Helvetica Neue"/>
                <a:sym typeface="Helvetica Neue"/>
              </a:rPr>
              <a:t>		-  Likelihood of moving into a higher-level position or more elaborate role</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Title</a:t>
            </a:r>
            <a:r>
              <a:rPr b="1" lang="en-US" sz="1100">
                <a:solidFill>
                  <a:schemeClr val="dk1"/>
                </a:solidFill>
                <a:latin typeface="Helvetica Neue"/>
                <a:ea typeface="Helvetica Neue"/>
                <a:cs typeface="Helvetica Neue"/>
                <a:sym typeface="Helvetica Neue"/>
              </a:rPr>
              <a:t> 				-  Specific title upon hire and upon moving up in the organization</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Mission</a:t>
            </a:r>
            <a:r>
              <a:rPr b="1" lang="en-US" sz="1100">
                <a:solidFill>
                  <a:schemeClr val="dk1"/>
                </a:solidFill>
                <a:latin typeface="Helvetica Neue"/>
                <a:ea typeface="Helvetica Neue"/>
                <a:cs typeface="Helvetica Neue"/>
                <a:sym typeface="Helvetica Neue"/>
              </a:rPr>
              <a:t> 			-  What the company stands by and models their business practices around</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Hours </a:t>
            </a:r>
            <a:r>
              <a:rPr b="1" lang="en-US" sz="1100">
                <a:solidFill>
                  <a:schemeClr val="dk1"/>
                </a:solidFill>
                <a:latin typeface="Helvetica Neue"/>
                <a:ea typeface="Helvetica Neue"/>
                <a:cs typeface="Helvetica Neue"/>
                <a:sym typeface="Helvetica Neue"/>
              </a:rPr>
              <a:t>				-  Hours you will keep at the office on a regular basis</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b="1" lang="en-US" sz="1100">
                <a:solidFill>
                  <a:srgbClr val="FF0000"/>
                </a:solidFill>
                <a:latin typeface="Helvetica Neue"/>
                <a:ea typeface="Helvetica Neue"/>
                <a:cs typeface="Helvetica Neue"/>
                <a:sym typeface="Helvetica Neue"/>
              </a:rPr>
              <a:t>Responsibilities</a:t>
            </a:r>
            <a:r>
              <a:rPr b="1" lang="en-US" sz="1100">
                <a:solidFill>
                  <a:schemeClr val="dk1"/>
                </a:solidFill>
                <a:latin typeface="Helvetica Neue"/>
                <a:ea typeface="Helvetica Neue"/>
                <a:cs typeface="Helvetica Neue"/>
                <a:sym typeface="Helvetica Neue"/>
              </a:rPr>
              <a:t> 		-  What your position actually entails on a day-to-day basis</a:t>
            </a:r>
            <a:endParaRPr b="1" sz="1100">
              <a:solidFill>
                <a:schemeClr val="dk1"/>
              </a:solidFill>
              <a:latin typeface="Helvetica Neue"/>
              <a:ea typeface="Helvetica Neue"/>
              <a:cs typeface="Helvetica Neue"/>
              <a:sym typeface="Helvetica Neue"/>
            </a:endParaRPr>
          </a:p>
          <a:p>
            <a:pPr indent="0" lvl="0" marL="0" rt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0" st="0"/>
                                            </p:txEl>
                                          </p:spTgt>
                                        </p:tgtEl>
                                        <p:attrNameLst>
                                          <p:attrName>style.visibility</p:attrName>
                                        </p:attrNameLst>
                                      </p:cBhvr>
                                      <p:to>
                                        <p:strVal val="visible"/>
                                      </p:to>
                                    </p:set>
                                    <p:animEffect filter="fade" transition="in">
                                      <p:cBhvr>
                                        <p:cTn dur="1000"/>
                                        <p:tgtEl>
                                          <p:spTgt spid="8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1" st="1"/>
                                            </p:txEl>
                                          </p:spTgt>
                                        </p:tgtEl>
                                        <p:attrNameLst>
                                          <p:attrName>style.visibility</p:attrName>
                                        </p:attrNameLst>
                                      </p:cBhvr>
                                      <p:to>
                                        <p:strVal val="visible"/>
                                      </p:to>
                                    </p:set>
                                    <p:animEffect filter="fade" transition="in">
                                      <p:cBhvr>
                                        <p:cTn dur="1000"/>
                                        <p:tgtEl>
                                          <p:spTgt spid="8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2" st="2"/>
                                            </p:txEl>
                                          </p:spTgt>
                                        </p:tgtEl>
                                        <p:attrNameLst>
                                          <p:attrName>style.visibility</p:attrName>
                                        </p:attrNameLst>
                                      </p:cBhvr>
                                      <p:to>
                                        <p:strVal val="visible"/>
                                      </p:to>
                                    </p:set>
                                    <p:animEffect filter="fade" transition="in">
                                      <p:cBhvr>
                                        <p:cTn dur="1000"/>
                                        <p:tgtEl>
                                          <p:spTgt spid="8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3" st="3"/>
                                            </p:txEl>
                                          </p:spTgt>
                                        </p:tgtEl>
                                        <p:attrNameLst>
                                          <p:attrName>style.visibility</p:attrName>
                                        </p:attrNameLst>
                                      </p:cBhvr>
                                      <p:to>
                                        <p:strVal val="visible"/>
                                      </p:to>
                                    </p:set>
                                    <p:animEffect filter="fade" transition="in">
                                      <p:cBhvr>
                                        <p:cTn dur="1000"/>
                                        <p:tgtEl>
                                          <p:spTgt spid="8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4" st="4"/>
                                            </p:txEl>
                                          </p:spTgt>
                                        </p:tgtEl>
                                        <p:attrNameLst>
                                          <p:attrName>style.visibility</p:attrName>
                                        </p:attrNameLst>
                                      </p:cBhvr>
                                      <p:to>
                                        <p:strVal val="visible"/>
                                      </p:to>
                                    </p:set>
                                    <p:animEffect filter="fade" transition="in">
                                      <p:cBhvr>
                                        <p:cTn dur="1000"/>
                                        <p:tgtEl>
                                          <p:spTgt spid="8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5" st="5"/>
                                            </p:txEl>
                                          </p:spTgt>
                                        </p:tgtEl>
                                        <p:attrNameLst>
                                          <p:attrName>style.visibility</p:attrName>
                                        </p:attrNameLst>
                                      </p:cBhvr>
                                      <p:to>
                                        <p:strVal val="visible"/>
                                      </p:to>
                                    </p:set>
                                    <p:animEffect filter="fade" transition="in">
                                      <p:cBhvr>
                                        <p:cTn dur="1000"/>
                                        <p:tgtEl>
                                          <p:spTgt spid="8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6" st="6"/>
                                            </p:txEl>
                                          </p:spTgt>
                                        </p:tgtEl>
                                        <p:attrNameLst>
                                          <p:attrName>style.visibility</p:attrName>
                                        </p:attrNameLst>
                                      </p:cBhvr>
                                      <p:to>
                                        <p:strVal val="visible"/>
                                      </p:to>
                                    </p:set>
                                    <p:animEffect filter="fade" transition="in">
                                      <p:cBhvr>
                                        <p:cTn dur="1000"/>
                                        <p:tgtEl>
                                          <p:spTgt spid="8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7" st="7"/>
                                            </p:txEl>
                                          </p:spTgt>
                                        </p:tgtEl>
                                        <p:attrNameLst>
                                          <p:attrName>style.visibility</p:attrName>
                                        </p:attrNameLst>
                                      </p:cBhvr>
                                      <p:to>
                                        <p:strVal val="visible"/>
                                      </p:to>
                                    </p:set>
                                    <p:animEffect filter="fade" transition="in">
                                      <p:cBhvr>
                                        <p:cTn dur="1000"/>
                                        <p:tgtEl>
                                          <p:spTgt spid="89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8" st="8"/>
                                            </p:txEl>
                                          </p:spTgt>
                                        </p:tgtEl>
                                        <p:attrNameLst>
                                          <p:attrName>style.visibility</p:attrName>
                                        </p:attrNameLst>
                                      </p:cBhvr>
                                      <p:to>
                                        <p:strVal val="visible"/>
                                      </p:to>
                                    </p:set>
                                    <p:animEffect filter="fade" transition="in">
                                      <p:cBhvr>
                                        <p:cTn dur="1000"/>
                                        <p:tgtEl>
                                          <p:spTgt spid="89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9" st="9"/>
                                            </p:txEl>
                                          </p:spTgt>
                                        </p:tgtEl>
                                        <p:attrNameLst>
                                          <p:attrName>style.visibility</p:attrName>
                                        </p:attrNameLst>
                                      </p:cBhvr>
                                      <p:to>
                                        <p:strVal val="visible"/>
                                      </p:to>
                                    </p:set>
                                    <p:animEffect filter="fade" transition="in">
                                      <p:cBhvr>
                                        <p:cTn dur="1000"/>
                                        <p:tgtEl>
                                          <p:spTgt spid="89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10" st="10"/>
                                            </p:txEl>
                                          </p:spTgt>
                                        </p:tgtEl>
                                        <p:attrNameLst>
                                          <p:attrName>style.visibility</p:attrName>
                                        </p:attrNameLst>
                                      </p:cBhvr>
                                      <p:to>
                                        <p:strVal val="visible"/>
                                      </p:to>
                                    </p:set>
                                    <p:animEffect filter="fade" transition="in">
                                      <p:cBhvr>
                                        <p:cTn dur="1000"/>
                                        <p:tgtEl>
                                          <p:spTgt spid="89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11" st="11"/>
                                            </p:txEl>
                                          </p:spTgt>
                                        </p:tgtEl>
                                        <p:attrNameLst>
                                          <p:attrName>style.visibility</p:attrName>
                                        </p:attrNameLst>
                                      </p:cBhvr>
                                      <p:to>
                                        <p:strVal val="visible"/>
                                      </p:to>
                                    </p:set>
                                    <p:animEffect filter="fade" transition="in">
                                      <p:cBhvr>
                                        <p:cTn dur="1000"/>
                                        <p:tgtEl>
                                          <p:spTgt spid="89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12" st="12"/>
                                            </p:txEl>
                                          </p:spTgt>
                                        </p:tgtEl>
                                        <p:attrNameLst>
                                          <p:attrName>style.visibility</p:attrName>
                                        </p:attrNameLst>
                                      </p:cBhvr>
                                      <p:to>
                                        <p:strVal val="visible"/>
                                      </p:to>
                                    </p:set>
                                    <p:animEffect filter="fade" transition="in">
                                      <p:cBhvr>
                                        <p:cTn dur="1000"/>
                                        <p:tgtEl>
                                          <p:spTgt spid="89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13" st="13"/>
                                            </p:txEl>
                                          </p:spTgt>
                                        </p:tgtEl>
                                        <p:attrNameLst>
                                          <p:attrName>style.visibility</p:attrName>
                                        </p:attrNameLst>
                                      </p:cBhvr>
                                      <p:to>
                                        <p:strVal val="visible"/>
                                      </p:to>
                                    </p:set>
                                    <p:animEffect filter="fade" transition="in">
                                      <p:cBhvr>
                                        <p:cTn dur="1000"/>
                                        <p:tgtEl>
                                          <p:spTgt spid="893">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14" st="14"/>
                                            </p:txEl>
                                          </p:spTgt>
                                        </p:tgtEl>
                                        <p:attrNameLst>
                                          <p:attrName>style.visibility</p:attrName>
                                        </p:attrNameLst>
                                      </p:cBhvr>
                                      <p:to>
                                        <p:strVal val="visible"/>
                                      </p:to>
                                    </p:set>
                                    <p:animEffect filter="fade" transition="in">
                                      <p:cBhvr>
                                        <p:cTn dur="1000"/>
                                        <p:tgtEl>
                                          <p:spTgt spid="893">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15" st="15"/>
                                            </p:txEl>
                                          </p:spTgt>
                                        </p:tgtEl>
                                        <p:attrNameLst>
                                          <p:attrName>style.visibility</p:attrName>
                                        </p:attrNameLst>
                                      </p:cBhvr>
                                      <p:to>
                                        <p:strVal val="visible"/>
                                      </p:to>
                                    </p:set>
                                    <p:animEffect filter="fade" transition="in">
                                      <p:cBhvr>
                                        <p:cTn dur="1000"/>
                                        <p:tgtEl>
                                          <p:spTgt spid="893">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16" st="16"/>
                                            </p:txEl>
                                          </p:spTgt>
                                        </p:tgtEl>
                                        <p:attrNameLst>
                                          <p:attrName>style.visibility</p:attrName>
                                        </p:attrNameLst>
                                      </p:cBhvr>
                                      <p:to>
                                        <p:strVal val="visible"/>
                                      </p:to>
                                    </p:set>
                                    <p:animEffect filter="fade" transition="in">
                                      <p:cBhvr>
                                        <p:cTn dur="1000"/>
                                        <p:tgtEl>
                                          <p:spTgt spid="893">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17" st="17"/>
                                            </p:txEl>
                                          </p:spTgt>
                                        </p:tgtEl>
                                        <p:attrNameLst>
                                          <p:attrName>style.visibility</p:attrName>
                                        </p:attrNameLst>
                                      </p:cBhvr>
                                      <p:to>
                                        <p:strVal val="visible"/>
                                      </p:to>
                                    </p:set>
                                    <p:animEffect filter="fade" transition="in">
                                      <p:cBhvr>
                                        <p:cTn dur="1000"/>
                                        <p:tgtEl>
                                          <p:spTgt spid="893">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Shape 898"/>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NON-NEGOTIABLES</a:t>
            </a:r>
            <a:endParaRPr sz="1000">
              <a:latin typeface="Oswald"/>
              <a:ea typeface="Oswald"/>
              <a:cs typeface="Oswald"/>
              <a:sym typeface="Oswald"/>
            </a:endParaRPr>
          </a:p>
        </p:txBody>
      </p:sp>
      <p:sp>
        <p:nvSpPr>
          <p:cNvPr id="899" name="Shape 899"/>
          <p:cNvSpPr txBox="1"/>
          <p:nvPr/>
        </p:nvSpPr>
        <p:spPr>
          <a:xfrm>
            <a:off x="935900" y="1441525"/>
            <a:ext cx="43599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Now you’re going to rank the following from 1 to 15:</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b="1" lang="en-US" sz="1100">
                <a:solidFill>
                  <a:schemeClr val="dk1"/>
                </a:solidFill>
              </a:rPr>
              <a:t>Organization Type    _____ </a:t>
            </a:r>
            <a:endParaRPr b="1" sz="1100">
              <a:solidFill>
                <a:schemeClr val="dk1"/>
              </a:solidFill>
            </a:endParaRPr>
          </a:p>
          <a:p>
            <a:pPr indent="0" lvl="0" marL="0" rtl="0">
              <a:spcBef>
                <a:spcPts val="0"/>
              </a:spcBef>
              <a:spcAft>
                <a:spcPts val="0"/>
              </a:spcAft>
              <a:buClr>
                <a:schemeClr val="dk1"/>
              </a:buClr>
              <a:buSzPts val="1100"/>
              <a:buFont typeface="Arial"/>
              <a:buNone/>
            </a:pPr>
            <a:r>
              <a:rPr b="1" lang="en-US" sz="1100">
                <a:solidFill>
                  <a:schemeClr val="dk1"/>
                </a:solidFill>
              </a:rPr>
              <a:t>Company Type     	_____</a:t>
            </a:r>
            <a:r>
              <a:rPr b="1" lang="en-US" sz="1100">
                <a:solidFill>
                  <a:schemeClr val="dk1"/>
                </a:solidFill>
                <a:latin typeface="MS Mincho"/>
                <a:ea typeface="MS Mincho"/>
                <a:cs typeface="MS Mincho"/>
                <a:sym typeface="MS Mincho"/>
              </a:rPr>
              <a:t> </a:t>
            </a:r>
            <a:endParaRPr b="1" sz="1100">
              <a:solidFill>
                <a:schemeClr val="dk1"/>
              </a:solidFill>
              <a:latin typeface="MS Mincho"/>
              <a:ea typeface="MS Mincho"/>
              <a:cs typeface="MS Mincho"/>
              <a:sym typeface="MS Mincho"/>
            </a:endParaRPr>
          </a:p>
          <a:p>
            <a:pPr indent="0" lvl="0" marL="0" rtl="0">
              <a:spcBef>
                <a:spcPts val="0"/>
              </a:spcBef>
              <a:spcAft>
                <a:spcPts val="0"/>
              </a:spcAft>
              <a:buClr>
                <a:schemeClr val="dk1"/>
              </a:buClr>
              <a:buSzPts val="1100"/>
              <a:buFont typeface="Arial"/>
              <a:buNone/>
            </a:pPr>
            <a:r>
              <a:rPr b="1" lang="en-US" sz="1100">
                <a:solidFill>
                  <a:schemeClr val="dk1"/>
                </a:solidFill>
              </a:rPr>
              <a:t>Location                 	_____</a:t>
            </a:r>
            <a:r>
              <a:rPr b="1" lang="en-US" sz="1100">
                <a:solidFill>
                  <a:schemeClr val="dk1"/>
                </a:solidFill>
                <a:latin typeface="MS Mincho"/>
                <a:ea typeface="MS Mincho"/>
                <a:cs typeface="MS Mincho"/>
                <a:sym typeface="MS Mincho"/>
              </a:rPr>
              <a:t> </a:t>
            </a:r>
            <a:endParaRPr b="1" sz="1100">
              <a:solidFill>
                <a:schemeClr val="dk1"/>
              </a:solidFill>
              <a:latin typeface="MS Mincho"/>
              <a:ea typeface="MS Mincho"/>
              <a:cs typeface="MS Mincho"/>
              <a:sym typeface="MS Mincho"/>
            </a:endParaRPr>
          </a:p>
          <a:p>
            <a:pPr indent="0" lvl="0" marL="0" rtl="0">
              <a:spcBef>
                <a:spcPts val="0"/>
              </a:spcBef>
              <a:spcAft>
                <a:spcPts val="0"/>
              </a:spcAft>
              <a:buClr>
                <a:schemeClr val="dk1"/>
              </a:buClr>
              <a:buSzPts val="1100"/>
              <a:buFont typeface="Arial"/>
              <a:buNone/>
            </a:pPr>
            <a:r>
              <a:rPr b="1" lang="en-US" sz="1100">
                <a:solidFill>
                  <a:schemeClr val="dk1"/>
                </a:solidFill>
              </a:rPr>
              <a:t>Commute              	_____</a:t>
            </a:r>
            <a:r>
              <a:rPr b="1" lang="en-US" sz="1100">
                <a:solidFill>
                  <a:schemeClr val="dk1"/>
                </a:solidFill>
                <a:latin typeface="MS Mincho"/>
                <a:ea typeface="MS Mincho"/>
                <a:cs typeface="MS Mincho"/>
                <a:sym typeface="MS Mincho"/>
              </a:rPr>
              <a:t> </a:t>
            </a:r>
            <a:endParaRPr b="1" sz="1100">
              <a:solidFill>
                <a:schemeClr val="dk1"/>
              </a:solidFill>
              <a:latin typeface="MS Mincho"/>
              <a:ea typeface="MS Mincho"/>
              <a:cs typeface="MS Mincho"/>
              <a:sym typeface="MS Mincho"/>
            </a:endParaRPr>
          </a:p>
          <a:p>
            <a:pPr indent="0" lvl="0" marL="0" rtl="0">
              <a:spcBef>
                <a:spcPts val="0"/>
              </a:spcBef>
              <a:spcAft>
                <a:spcPts val="0"/>
              </a:spcAft>
              <a:buClr>
                <a:schemeClr val="dk1"/>
              </a:buClr>
              <a:buSzPts val="1100"/>
              <a:buFont typeface="Arial"/>
              <a:buNone/>
            </a:pPr>
            <a:r>
              <a:rPr b="1" lang="en-US" sz="1100">
                <a:solidFill>
                  <a:schemeClr val="dk1"/>
                </a:solidFill>
              </a:rPr>
              <a:t>Salary                     	_____</a:t>
            </a:r>
            <a:endParaRPr b="1" sz="1100">
              <a:solidFill>
                <a:schemeClr val="dk1"/>
              </a:solidFill>
            </a:endParaRPr>
          </a:p>
          <a:p>
            <a:pPr indent="0" lvl="0" marL="0" rtl="0">
              <a:spcBef>
                <a:spcPts val="0"/>
              </a:spcBef>
              <a:spcAft>
                <a:spcPts val="0"/>
              </a:spcAft>
              <a:buClr>
                <a:schemeClr val="dk1"/>
              </a:buClr>
              <a:buSzPts val="1100"/>
              <a:buFont typeface="Arial"/>
              <a:buNone/>
            </a:pPr>
            <a:r>
              <a:rPr b="1" lang="en-US" sz="1100">
                <a:solidFill>
                  <a:schemeClr val="dk1"/>
                </a:solidFill>
              </a:rPr>
              <a:t>Benefits                  	_____</a:t>
            </a:r>
            <a:r>
              <a:rPr b="1" lang="en-US" sz="1100">
                <a:solidFill>
                  <a:schemeClr val="dk1"/>
                </a:solidFill>
                <a:latin typeface="MS Mincho"/>
                <a:ea typeface="MS Mincho"/>
                <a:cs typeface="MS Mincho"/>
                <a:sym typeface="MS Mincho"/>
              </a:rPr>
              <a:t> </a:t>
            </a:r>
            <a:endParaRPr b="1" sz="1100">
              <a:solidFill>
                <a:schemeClr val="dk1"/>
              </a:solidFill>
              <a:latin typeface="MS Mincho"/>
              <a:ea typeface="MS Mincho"/>
              <a:cs typeface="MS Mincho"/>
              <a:sym typeface="MS Mincho"/>
            </a:endParaRPr>
          </a:p>
          <a:p>
            <a:pPr indent="0" lvl="0" marL="0" rtl="0">
              <a:spcBef>
                <a:spcPts val="0"/>
              </a:spcBef>
              <a:spcAft>
                <a:spcPts val="0"/>
              </a:spcAft>
              <a:buClr>
                <a:schemeClr val="dk1"/>
              </a:buClr>
              <a:buSzPts val="1100"/>
              <a:buFont typeface="Arial"/>
              <a:buNone/>
            </a:pPr>
            <a:r>
              <a:rPr b="1" lang="en-US" sz="1100">
                <a:solidFill>
                  <a:schemeClr val="dk1"/>
                </a:solidFill>
              </a:rPr>
              <a:t>Perks                      	_____</a:t>
            </a:r>
            <a:r>
              <a:rPr b="1" lang="en-US" sz="1100">
                <a:solidFill>
                  <a:schemeClr val="dk1"/>
                </a:solidFill>
                <a:latin typeface="MS Mincho"/>
                <a:ea typeface="MS Mincho"/>
                <a:cs typeface="MS Mincho"/>
                <a:sym typeface="MS Mincho"/>
              </a:rPr>
              <a:t> </a:t>
            </a:r>
            <a:endParaRPr b="1" sz="1100">
              <a:solidFill>
                <a:schemeClr val="dk1"/>
              </a:solidFill>
              <a:latin typeface="MS Mincho"/>
              <a:ea typeface="MS Mincho"/>
              <a:cs typeface="MS Mincho"/>
              <a:sym typeface="MS Mincho"/>
            </a:endParaRPr>
          </a:p>
          <a:p>
            <a:pPr indent="0" lvl="0" marL="0" rtl="0">
              <a:spcBef>
                <a:spcPts val="0"/>
              </a:spcBef>
              <a:spcAft>
                <a:spcPts val="0"/>
              </a:spcAft>
              <a:buClr>
                <a:schemeClr val="dk1"/>
              </a:buClr>
              <a:buSzPts val="1100"/>
              <a:buFont typeface="Arial"/>
              <a:buNone/>
            </a:pPr>
            <a:r>
              <a:rPr b="1" lang="en-US" sz="1100">
                <a:solidFill>
                  <a:schemeClr val="dk1"/>
                </a:solidFill>
              </a:rPr>
              <a:t>Coworkers             	_____</a:t>
            </a:r>
            <a:r>
              <a:rPr b="1" lang="en-US" sz="1100">
                <a:solidFill>
                  <a:schemeClr val="dk1"/>
                </a:solidFill>
                <a:latin typeface="MS Mincho"/>
                <a:ea typeface="MS Mincho"/>
                <a:cs typeface="MS Mincho"/>
                <a:sym typeface="MS Mincho"/>
              </a:rPr>
              <a:t> </a:t>
            </a:r>
            <a:endParaRPr b="1" sz="1100">
              <a:solidFill>
                <a:schemeClr val="dk1"/>
              </a:solidFill>
              <a:latin typeface="MS Mincho"/>
              <a:ea typeface="MS Mincho"/>
              <a:cs typeface="MS Mincho"/>
              <a:sym typeface="MS Mincho"/>
            </a:endParaRPr>
          </a:p>
          <a:p>
            <a:pPr indent="0" lvl="0" marL="0" rtl="0">
              <a:spcBef>
                <a:spcPts val="0"/>
              </a:spcBef>
              <a:spcAft>
                <a:spcPts val="0"/>
              </a:spcAft>
              <a:buClr>
                <a:schemeClr val="dk1"/>
              </a:buClr>
              <a:buSzPts val="1100"/>
              <a:buFont typeface="Arial"/>
              <a:buNone/>
            </a:pPr>
            <a:r>
              <a:rPr b="1" lang="en-US" sz="1100">
                <a:solidFill>
                  <a:schemeClr val="dk1"/>
                </a:solidFill>
              </a:rPr>
              <a:t>Product / Service   	_____</a:t>
            </a:r>
            <a:r>
              <a:rPr b="1" lang="en-US" sz="1100">
                <a:solidFill>
                  <a:schemeClr val="dk1"/>
                </a:solidFill>
                <a:latin typeface="MS Mincho"/>
                <a:ea typeface="MS Mincho"/>
                <a:cs typeface="MS Mincho"/>
                <a:sym typeface="MS Mincho"/>
              </a:rPr>
              <a:t> </a:t>
            </a:r>
            <a:endParaRPr b="1" sz="1100">
              <a:solidFill>
                <a:schemeClr val="dk1"/>
              </a:solidFill>
              <a:latin typeface="MS Mincho"/>
              <a:ea typeface="MS Mincho"/>
              <a:cs typeface="MS Mincho"/>
              <a:sym typeface="MS Mincho"/>
            </a:endParaRPr>
          </a:p>
          <a:p>
            <a:pPr indent="0" lvl="0" marL="0" rtl="0">
              <a:spcBef>
                <a:spcPts val="0"/>
              </a:spcBef>
              <a:spcAft>
                <a:spcPts val="0"/>
              </a:spcAft>
              <a:buClr>
                <a:schemeClr val="dk1"/>
              </a:buClr>
              <a:buSzPts val="1100"/>
              <a:buFont typeface="Arial"/>
              <a:buNone/>
            </a:pPr>
            <a:r>
              <a:rPr b="1" lang="en-US" sz="1100">
                <a:solidFill>
                  <a:schemeClr val="dk1"/>
                </a:solidFill>
              </a:rPr>
              <a:t>Environment         	_____</a:t>
            </a:r>
            <a:r>
              <a:rPr b="1" lang="en-US" sz="1100">
                <a:solidFill>
                  <a:schemeClr val="dk1"/>
                </a:solidFill>
                <a:latin typeface="MS Mincho"/>
                <a:ea typeface="MS Mincho"/>
                <a:cs typeface="MS Mincho"/>
                <a:sym typeface="MS Mincho"/>
              </a:rPr>
              <a:t> </a:t>
            </a:r>
            <a:endParaRPr b="1" sz="1100">
              <a:solidFill>
                <a:schemeClr val="dk1"/>
              </a:solidFill>
              <a:latin typeface="MS Mincho"/>
              <a:ea typeface="MS Mincho"/>
              <a:cs typeface="MS Mincho"/>
              <a:sym typeface="MS Mincho"/>
            </a:endParaRPr>
          </a:p>
          <a:p>
            <a:pPr indent="0" lvl="0" marL="0" rtl="0">
              <a:spcBef>
                <a:spcPts val="0"/>
              </a:spcBef>
              <a:spcAft>
                <a:spcPts val="0"/>
              </a:spcAft>
              <a:buClr>
                <a:schemeClr val="dk1"/>
              </a:buClr>
              <a:buSzPts val="1100"/>
              <a:buFont typeface="Arial"/>
              <a:buNone/>
            </a:pPr>
            <a:r>
              <a:rPr b="1" lang="en-US" sz="1100">
                <a:solidFill>
                  <a:schemeClr val="dk1"/>
                </a:solidFill>
              </a:rPr>
              <a:t>Growth potential   	_____</a:t>
            </a:r>
            <a:endParaRPr b="1" sz="1100">
              <a:solidFill>
                <a:schemeClr val="dk1"/>
              </a:solidFill>
            </a:endParaRPr>
          </a:p>
          <a:p>
            <a:pPr indent="0" lvl="0" marL="0" rtl="0">
              <a:spcBef>
                <a:spcPts val="0"/>
              </a:spcBef>
              <a:spcAft>
                <a:spcPts val="0"/>
              </a:spcAft>
              <a:buClr>
                <a:schemeClr val="dk1"/>
              </a:buClr>
              <a:buSzPts val="1100"/>
              <a:buFont typeface="Arial"/>
              <a:buNone/>
            </a:pPr>
            <a:r>
              <a:rPr b="1" lang="en-US" sz="1100">
                <a:solidFill>
                  <a:schemeClr val="dk1"/>
                </a:solidFill>
              </a:rPr>
              <a:t>Title            	        	_____</a:t>
            </a:r>
            <a:r>
              <a:rPr b="1" lang="en-US" sz="1100">
                <a:solidFill>
                  <a:schemeClr val="dk1"/>
                </a:solidFill>
                <a:latin typeface="MS Mincho"/>
                <a:ea typeface="MS Mincho"/>
                <a:cs typeface="MS Mincho"/>
                <a:sym typeface="MS Mincho"/>
              </a:rPr>
              <a:t> </a:t>
            </a:r>
            <a:endParaRPr b="1" sz="1100">
              <a:solidFill>
                <a:schemeClr val="dk1"/>
              </a:solidFill>
              <a:latin typeface="MS Mincho"/>
              <a:ea typeface="MS Mincho"/>
              <a:cs typeface="MS Mincho"/>
              <a:sym typeface="MS Mincho"/>
            </a:endParaRPr>
          </a:p>
          <a:p>
            <a:pPr indent="0" lvl="0" marL="0" rtl="0">
              <a:spcBef>
                <a:spcPts val="0"/>
              </a:spcBef>
              <a:spcAft>
                <a:spcPts val="0"/>
              </a:spcAft>
              <a:buClr>
                <a:schemeClr val="dk1"/>
              </a:buClr>
              <a:buSzPts val="1100"/>
              <a:buFont typeface="Arial"/>
              <a:buNone/>
            </a:pPr>
            <a:r>
              <a:rPr b="1" lang="en-US" sz="1100">
                <a:solidFill>
                  <a:schemeClr val="dk1"/>
                </a:solidFill>
              </a:rPr>
              <a:t>Mission                   	_____</a:t>
            </a:r>
            <a:r>
              <a:rPr b="1" lang="en-US" sz="1100">
                <a:solidFill>
                  <a:schemeClr val="dk1"/>
                </a:solidFill>
                <a:latin typeface="MS Mincho"/>
                <a:ea typeface="MS Mincho"/>
                <a:cs typeface="MS Mincho"/>
                <a:sym typeface="MS Mincho"/>
              </a:rPr>
              <a:t> </a:t>
            </a:r>
            <a:endParaRPr b="1" sz="1100">
              <a:solidFill>
                <a:schemeClr val="dk1"/>
              </a:solidFill>
              <a:latin typeface="MS Mincho"/>
              <a:ea typeface="MS Mincho"/>
              <a:cs typeface="MS Mincho"/>
              <a:sym typeface="MS Mincho"/>
            </a:endParaRPr>
          </a:p>
          <a:p>
            <a:pPr indent="0" lvl="0" marL="0" rtl="0">
              <a:spcBef>
                <a:spcPts val="0"/>
              </a:spcBef>
              <a:spcAft>
                <a:spcPts val="0"/>
              </a:spcAft>
              <a:buClr>
                <a:schemeClr val="dk1"/>
              </a:buClr>
              <a:buSzPts val="1100"/>
              <a:buFont typeface="Arial"/>
              <a:buNone/>
            </a:pPr>
            <a:r>
              <a:rPr b="1" lang="en-US" sz="1100">
                <a:solidFill>
                  <a:schemeClr val="dk1"/>
                </a:solidFill>
              </a:rPr>
              <a:t>Hours                     	_____</a:t>
            </a:r>
            <a:r>
              <a:rPr b="1" lang="en-US" sz="1100">
                <a:solidFill>
                  <a:schemeClr val="dk1"/>
                </a:solidFill>
                <a:latin typeface="MS Mincho"/>
                <a:ea typeface="MS Mincho"/>
                <a:cs typeface="MS Mincho"/>
                <a:sym typeface="MS Mincho"/>
              </a:rPr>
              <a:t> </a:t>
            </a:r>
            <a:endParaRPr b="1" sz="1100">
              <a:solidFill>
                <a:schemeClr val="dk1"/>
              </a:solidFill>
              <a:latin typeface="MS Mincho"/>
              <a:ea typeface="MS Mincho"/>
              <a:cs typeface="MS Mincho"/>
              <a:sym typeface="MS Mincho"/>
            </a:endParaRPr>
          </a:p>
          <a:p>
            <a:pPr indent="0" lvl="0" marL="0" rtl="0">
              <a:spcBef>
                <a:spcPts val="0"/>
              </a:spcBef>
              <a:spcAft>
                <a:spcPts val="0"/>
              </a:spcAft>
              <a:buClr>
                <a:schemeClr val="dk1"/>
              </a:buClr>
              <a:buSzPts val="1100"/>
              <a:buFont typeface="Arial"/>
              <a:buNone/>
            </a:pPr>
            <a:r>
              <a:rPr b="1" lang="en-US" sz="1100">
                <a:solidFill>
                  <a:schemeClr val="dk1"/>
                </a:solidFill>
              </a:rPr>
              <a:t>Responsibilities     	_____</a:t>
            </a:r>
            <a:endParaRPr b="1" sz="1100">
              <a:solidFill>
                <a:schemeClr val="dk1"/>
              </a:solidFill>
            </a:endParaRPr>
          </a:p>
          <a:p>
            <a:pPr indent="0" lvl="0" marL="0" rtl="0">
              <a:spcBef>
                <a:spcPts val="0"/>
              </a:spcBef>
              <a:spcAft>
                <a:spcPts val="0"/>
              </a:spcAft>
              <a:buNone/>
            </a:pPr>
            <a:r>
              <a:t/>
            </a:r>
            <a:endParaRPr/>
          </a:p>
        </p:txBody>
      </p:sp>
      <p:sp>
        <p:nvSpPr>
          <p:cNvPr id="900" name="Shape 900"/>
          <p:cNvSpPr txBox="1"/>
          <p:nvPr/>
        </p:nvSpPr>
        <p:spPr>
          <a:xfrm>
            <a:off x="4585175" y="1724175"/>
            <a:ext cx="3581100" cy="26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a:solidFill>
                  <a:srgbClr val="FF0000"/>
                </a:solidFill>
              </a:rPr>
              <a:t>Note:</a:t>
            </a:r>
            <a:endParaRPr b="1">
              <a:solidFill>
                <a:srgbClr val="FF0000"/>
              </a:solidFill>
            </a:endParaRPr>
          </a:p>
          <a:p>
            <a:pPr indent="0" lvl="0" marL="0" rtl="0">
              <a:spcBef>
                <a:spcPts val="0"/>
              </a:spcBef>
              <a:spcAft>
                <a:spcPts val="0"/>
              </a:spcAft>
              <a:buNone/>
            </a:pPr>
            <a:r>
              <a:t/>
            </a:r>
            <a:endParaRPr/>
          </a:p>
          <a:p>
            <a:pPr indent="0" lvl="0" marL="0" rtl="0">
              <a:spcBef>
                <a:spcPts val="0"/>
              </a:spcBef>
              <a:spcAft>
                <a:spcPts val="0"/>
              </a:spcAft>
              <a:buNone/>
            </a:pPr>
            <a:r>
              <a:rPr lang="en-US"/>
              <a:t>The reason this list is so important is that when you approach negotiations for a potential position, you will need to know what you must absolutely have to have to be happy/successful at a company and what are areas that are less important and provide you negotiation “leeway”.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Shape 905"/>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latin typeface="Oswald"/>
              <a:ea typeface="Oswald"/>
              <a:cs typeface="Oswald"/>
              <a:sym typeface="Oswald"/>
            </a:endParaRPr>
          </a:p>
        </p:txBody>
      </p:sp>
      <p:sp>
        <p:nvSpPr>
          <p:cNvPr id="906" name="Shape 906"/>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HOW PEOPLE GET JOBS</a:t>
            </a:r>
            <a:endParaRPr sz="6900">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Shape 911"/>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400">
                <a:latin typeface="Oswald"/>
                <a:ea typeface="Oswald"/>
                <a:cs typeface="Oswald"/>
                <a:sym typeface="Oswald"/>
              </a:rPr>
              <a:t>HOW PEOPLE GET JOBS</a:t>
            </a:r>
            <a:endParaRPr sz="1000">
              <a:latin typeface="Oswald"/>
              <a:ea typeface="Oswald"/>
              <a:cs typeface="Oswald"/>
              <a:sym typeface="Oswald"/>
            </a:endParaRPr>
          </a:p>
        </p:txBody>
      </p:sp>
      <p:sp>
        <p:nvSpPr>
          <p:cNvPr id="912" name="Shape 912"/>
          <p:cNvSpPr txBox="1"/>
          <p:nvPr>
            <p:ph idx="1" type="body"/>
          </p:nvPr>
        </p:nvSpPr>
        <p:spPr>
          <a:xfrm>
            <a:off x="457186" y="930798"/>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300">
              <a:latin typeface="Georgia"/>
              <a:ea typeface="Georgia"/>
              <a:cs typeface="Georgia"/>
              <a:sym typeface="Georgia"/>
            </a:endParaRPr>
          </a:p>
          <a:p>
            <a:pPr indent="0" lvl="0" marL="0" marR="0" rtl="0" algn="l">
              <a:lnSpc>
                <a:spcPct val="100000"/>
              </a:lnSpc>
              <a:spcBef>
                <a:spcPts val="0"/>
              </a:spcBef>
              <a:spcAft>
                <a:spcPts val="0"/>
              </a:spcAft>
              <a:buNone/>
            </a:pPr>
            <a:r>
              <a:rPr lang="en-US" sz="2300">
                <a:latin typeface="Georgia"/>
                <a:ea typeface="Georgia"/>
                <a:cs typeface="Georgia"/>
                <a:sym typeface="Georgia"/>
              </a:rPr>
              <a:t>Job Boards - it’s a numbers game! </a:t>
            </a:r>
            <a:endParaRPr sz="2300">
              <a:latin typeface="Georgia"/>
              <a:ea typeface="Georgia"/>
              <a:cs typeface="Georgia"/>
              <a:sym typeface="Georgia"/>
            </a:endParaRPr>
          </a:p>
          <a:p>
            <a:pPr indent="0" lvl="0" marL="0" marR="0" rtl="0" algn="l">
              <a:lnSpc>
                <a:spcPct val="100000"/>
              </a:lnSpc>
              <a:spcBef>
                <a:spcPts val="0"/>
              </a:spcBef>
              <a:spcAft>
                <a:spcPts val="0"/>
              </a:spcAft>
              <a:buNone/>
            </a:pPr>
            <a:r>
              <a:t/>
            </a:r>
            <a:endParaRPr sz="600">
              <a:latin typeface="Georgia"/>
              <a:ea typeface="Georgia"/>
              <a:cs typeface="Georgia"/>
              <a:sym typeface="Georgia"/>
            </a:endParaRPr>
          </a:p>
          <a:p>
            <a:pPr indent="-374650" lvl="1" marL="914400" marR="0" rtl="0" algn="l">
              <a:spcBef>
                <a:spcPts val="0"/>
              </a:spcBef>
              <a:spcAft>
                <a:spcPts val="0"/>
              </a:spcAft>
              <a:buSzPts val="2300"/>
              <a:buFont typeface="Georgia"/>
              <a:buChar char="‣"/>
            </a:pPr>
            <a:r>
              <a:rPr lang="en-US" sz="2300">
                <a:latin typeface="Georgia"/>
                <a:ea typeface="Georgia"/>
                <a:cs typeface="Georgia"/>
                <a:sym typeface="Georgia"/>
              </a:rPr>
              <a:t>Angel.co</a:t>
            </a:r>
            <a:endParaRPr sz="2300">
              <a:latin typeface="Georgia"/>
              <a:ea typeface="Georgia"/>
              <a:cs typeface="Georgia"/>
              <a:sym typeface="Georgia"/>
            </a:endParaRPr>
          </a:p>
          <a:p>
            <a:pPr indent="-374650" lvl="1" marL="914400" marR="0" rtl="0" algn="l">
              <a:spcBef>
                <a:spcPts val="0"/>
              </a:spcBef>
              <a:spcAft>
                <a:spcPts val="0"/>
              </a:spcAft>
              <a:buSzPts val="2300"/>
              <a:buFont typeface="Georgia"/>
              <a:buChar char="‣"/>
            </a:pPr>
            <a:r>
              <a:rPr lang="en-US" sz="2300">
                <a:latin typeface="Georgia"/>
                <a:ea typeface="Georgia"/>
                <a:cs typeface="Georgia"/>
                <a:sym typeface="Georgia"/>
              </a:rPr>
              <a:t>AuthenticJobs.com </a:t>
            </a:r>
            <a:endParaRPr sz="2300">
              <a:latin typeface="Georgia"/>
              <a:ea typeface="Georgia"/>
              <a:cs typeface="Georgia"/>
              <a:sym typeface="Georgia"/>
            </a:endParaRPr>
          </a:p>
          <a:p>
            <a:pPr indent="-374650" lvl="1" marL="914400" marR="0" rtl="0" algn="l">
              <a:spcBef>
                <a:spcPts val="0"/>
              </a:spcBef>
              <a:spcAft>
                <a:spcPts val="0"/>
              </a:spcAft>
              <a:buSzPts val="2300"/>
              <a:buFont typeface="Georgia"/>
              <a:buChar char="‣"/>
            </a:pPr>
            <a:r>
              <a:rPr lang="en-US" sz="2300">
                <a:latin typeface="Georgia"/>
                <a:ea typeface="Georgia"/>
                <a:cs typeface="Georgia"/>
                <a:sym typeface="Georgia"/>
              </a:rPr>
              <a:t>Indeed.com</a:t>
            </a:r>
            <a:endParaRPr sz="2300">
              <a:latin typeface="Georgia"/>
              <a:ea typeface="Georgia"/>
              <a:cs typeface="Georgia"/>
              <a:sym typeface="Georgia"/>
            </a:endParaRPr>
          </a:p>
          <a:p>
            <a:pPr indent="-374650" lvl="1" marL="914400" marR="0" rtl="0" algn="l">
              <a:spcBef>
                <a:spcPts val="0"/>
              </a:spcBef>
              <a:spcAft>
                <a:spcPts val="0"/>
              </a:spcAft>
              <a:buSzPts val="2300"/>
              <a:buFont typeface="Georgia"/>
              <a:buChar char="‣"/>
            </a:pPr>
            <a:r>
              <a:rPr lang="en-US" sz="2300">
                <a:latin typeface="Georgia"/>
                <a:ea typeface="Georgia"/>
                <a:cs typeface="Georgia"/>
                <a:sym typeface="Georgia"/>
              </a:rPr>
              <a:t>Glassdoor</a:t>
            </a:r>
            <a:endParaRPr sz="2300">
              <a:latin typeface="Georgia"/>
              <a:ea typeface="Georgia"/>
              <a:cs typeface="Georgia"/>
              <a:sym typeface="Georgia"/>
            </a:endParaRPr>
          </a:p>
          <a:p>
            <a:pPr indent="-374650" lvl="1" marL="914400" marR="0" rtl="0" algn="l">
              <a:spcBef>
                <a:spcPts val="0"/>
              </a:spcBef>
              <a:spcAft>
                <a:spcPts val="0"/>
              </a:spcAft>
              <a:buSzPts val="2300"/>
              <a:buFont typeface="Georgia"/>
              <a:buChar char="‣"/>
            </a:pPr>
            <a:r>
              <a:rPr lang="en-US" sz="2300">
                <a:latin typeface="Georgia"/>
                <a:ea typeface="Georgia"/>
                <a:cs typeface="Georgia"/>
                <a:sym typeface="Georgia"/>
              </a:rPr>
              <a:t>LinkedIn</a:t>
            </a:r>
            <a:endParaRPr sz="2300">
              <a:latin typeface="Georgia"/>
              <a:ea typeface="Georgia"/>
              <a:cs typeface="Georgia"/>
              <a:sym typeface="Georgia"/>
            </a:endParaRPr>
          </a:p>
          <a:p>
            <a:pPr indent="-374650" lvl="1" marL="914400" marR="0" rtl="0" algn="l">
              <a:spcBef>
                <a:spcPts val="0"/>
              </a:spcBef>
              <a:spcAft>
                <a:spcPts val="0"/>
              </a:spcAft>
              <a:buSzPts val="2300"/>
              <a:buFont typeface="Georgia"/>
              <a:buChar char="‣"/>
            </a:pPr>
            <a:r>
              <a:rPr lang="en-US" sz="2300">
                <a:latin typeface="Georgia"/>
                <a:ea typeface="Georgia"/>
                <a:cs typeface="Georgia"/>
                <a:sym typeface="Georgia"/>
              </a:rPr>
              <a:t>The Muse</a:t>
            </a:r>
            <a:endParaRPr sz="2300">
              <a:latin typeface="Georgia"/>
              <a:ea typeface="Georgia"/>
              <a:cs typeface="Georgia"/>
              <a:sym typeface="Georgia"/>
            </a:endParaRPr>
          </a:p>
          <a:p>
            <a:pPr indent="-374650" lvl="1" marL="914400" marR="0" rtl="0" algn="l">
              <a:spcBef>
                <a:spcPts val="0"/>
              </a:spcBef>
              <a:spcAft>
                <a:spcPts val="0"/>
              </a:spcAft>
              <a:buSzPts val="2300"/>
              <a:buFont typeface="Georgia"/>
              <a:buChar char="‣"/>
            </a:pPr>
            <a:r>
              <a:rPr lang="en-US" sz="2300">
                <a:latin typeface="Georgia"/>
                <a:ea typeface="Georgia"/>
                <a:cs typeface="Georgia"/>
                <a:sym typeface="Georgia"/>
              </a:rPr>
              <a:t>Built in Colorado</a:t>
            </a:r>
            <a:endParaRPr sz="2300">
              <a:latin typeface="Georgia"/>
              <a:ea typeface="Georgia"/>
              <a:cs typeface="Georgia"/>
              <a:sym typeface="Georgia"/>
            </a:endParaRPr>
          </a:p>
          <a:p>
            <a:pPr indent="0" lvl="0" marL="0" marR="0" rtl="0" algn="l">
              <a:spcBef>
                <a:spcPts val="700"/>
              </a:spcBef>
              <a:spcAft>
                <a:spcPts val="0"/>
              </a:spcAft>
              <a:buNone/>
            </a:pPr>
            <a:r>
              <a:t/>
            </a:r>
            <a:endParaRPr sz="2300">
              <a:latin typeface="Georgia"/>
              <a:ea typeface="Georgia"/>
              <a:cs typeface="Georgia"/>
              <a:sym typeface="Georgia"/>
            </a:endParaRPr>
          </a:p>
        </p:txBody>
      </p:sp>
      <p:pic>
        <p:nvPicPr>
          <p:cNvPr id="913" name="Shape 913"/>
          <p:cNvPicPr preferRelativeResize="0"/>
          <p:nvPr/>
        </p:nvPicPr>
        <p:blipFill>
          <a:blip r:embed="rId3">
            <a:alphaModFix/>
          </a:blip>
          <a:stretch>
            <a:fillRect/>
          </a:stretch>
        </p:blipFill>
        <p:spPr>
          <a:xfrm>
            <a:off x="4074670" y="4215475"/>
            <a:ext cx="2236880" cy="872775"/>
          </a:xfrm>
          <a:prstGeom prst="rect">
            <a:avLst/>
          </a:prstGeom>
          <a:noFill/>
          <a:ln>
            <a:noFill/>
          </a:ln>
        </p:spPr>
      </p:pic>
      <p:pic>
        <p:nvPicPr>
          <p:cNvPr id="914" name="Shape 914"/>
          <p:cNvPicPr preferRelativeResize="0"/>
          <p:nvPr/>
        </p:nvPicPr>
        <p:blipFill>
          <a:blip r:embed="rId4">
            <a:alphaModFix/>
          </a:blip>
          <a:stretch>
            <a:fillRect/>
          </a:stretch>
        </p:blipFill>
        <p:spPr>
          <a:xfrm>
            <a:off x="4750680" y="2969291"/>
            <a:ext cx="2122594" cy="496570"/>
          </a:xfrm>
          <a:prstGeom prst="rect">
            <a:avLst/>
          </a:prstGeom>
          <a:noFill/>
          <a:ln>
            <a:noFill/>
          </a:ln>
        </p:spPr>
      </p:pic>
      <p:pic>
        <p:nvPicPr>
          <p:cNvPr id="915" name="Shape 915"/>
          <p:cNvPicPr preferRelativeResize="0"/>
          <p:nvPr/>
        </p:nvPicPr>
        <p:blipFill>
          <a:blip r:embed="rId5">
            <a:alphaModFix/>
          </a:blip>
          <a:stretch>
            <a:fillRect/>
          </a:stretch>
        </p:blipFill>
        <p:spPr>
          <a:xfrm>
            <a:off x="6616928" y="1043964"/>
            <a:ext cx="2001767" cy="872773"/>
          </a:xfrm>
          <a:prstGeom prst="rect">
            <a:avLst/>
          </a:prstGeom>
          <a:noFill/>
          <a:ln>
            <a:noFill/>
          </a:ln>
        </p:spPr>
      </p:pic>
      <p:pic>
        <p:nvPicPr>
          <p:cNvPr id="916" name="Shape 916"/>
          <p:cNvPicPr preferRelativeResize="0"/>
          <p:nvPr/>
        </p:nvPicPr>
        <p:blipFill>
          <a:blip r:embed="rId6">
            <a:alphaModFix/>
          </a:blip>
          <a:stretch>
            <a:fillRect/>
          </a:stretch>
        </p:blipFill>
        <p:spPr>
          <a:xfrm>
            <a:off x="8118433" y="3243664"/>
            <a:ext cx="786013" cy="786013"/>
          </a:xfrm>
          <a:prstGeom prst="rect">
            <a:avLst/>
          </a:prstGeom>
          <a:noFill/>
          <a:ln>
            <a:noFill/>
          </a:ln>
        </p:spPr>
      </p:pic>
      <p:pic>
        <p:nvPicPr>
          <p:cNvPr id="917" name="Shape 917"/>
          <p:cNvPicPr preferRelativeResize="0"/>
          <p:nvPr/>
        </p:nvPicPr>
        <p:blipFill>
          <a:blip r:embed="rId7">
            <a:alphaModFix/>
          </a:blip>
          <a:stretch>
            <a:fillRect/>
          </a:stretch>
        </p:blipFill>
        <p:spPr>
          <a:xfrm>
            <a:off x="6797148" y="3911738"/>
            <a:ext cx="1058569" cy="1058588"/>
          </a:xfrm>
          <a:prstGeom prst="rect">
            <a:avLst/>
          </a:prstGeom>
          <a:noFill/>
          <a:ln>
            <a:noFill/>
          </a:ln>
        </p:spPr>
      </p:pic>
      <p:pic>
        <p:nvPicPr>
          <p:cNvPr id="918" name="Shape 918"/>
          <p:cNvPicPr preferRelativeResize="0"/>
          <p:nvPr/>
        </p:nvPicPr>
        <p:blipFill>
          <a:blip r:embed="rId8">
            <a:alphaModFix/>
          </a:blip>
          <a:stretch>
            <a:fillRect/>
          </a:stretch>
        </p:blipFill>
        <p:spPr>
          <a:xfrm>
            <a:off x="4369447" y="3610775"/>
            <a:ext cx="1647324" cy="679826"/>
          </a:xfrm>
          <a:prstGeom prst="rect">
            <a:avLst/>
          </a:prstGeom>
          <a:noFill/>
          <a:ln>
            <a:noFill/>
          </a:ln>
        </p:spPr>
      </p:pic>
      <p:pic>
        <p:nvPicPr>
          <p:cNvPr id="919" name="Shape 919"/>
          <p:cNvPicPr preferRelativeResize="0"/>
          <p:nvPr/>
        </p:nvPicPr>
        <p:blipFill>
          <a:blip r:embed="rId9">
            <a:alphaModFix/>
          </a:blip>
          <a:stretch>
            <a:fillRect/>
          </a:stretch>
        </p:blipFill>
        <p:spPr>
          <a:xfrm>
            <a:off x="5617513" y="1983602"/>
            <a:ext cx="3079836" cy="7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0" st="0"/>
                                            </p:txEl>
                                          </p:spTgt>
                                        </p:tgtEl>
                                        <p:attrNameLst>
                                          <p:attrName>style.visibility</p:attrName>
                                        </p:attrNameLst>
                                      </p:cBhvr>
                                      <p:to>
                                        <p:strVal val="visible"/>
                                      </p:to>
                                    </p:set>
                                    <p:animEffect filter="fade" transition="in">
                                      <p:cBhvr>
                                        <p:cTn dur="1000"/>
                                        <p:tgtEl>
                                          <p:spTgt spid="9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1" st="1"/>
                                            </p:txEl>
                                          </p:spTgt>
                                        </p:tgtEl>
                                        <p:attrNameLst>
                                          <p:attrName>style.visibility</p:attrName>
                                        </p:attrNameLst>
                                      </p:cBhvr>
                                      <p:to>
                                        <p:strVal val="visible"/>
                                      </p:to>
                                    </p:set>
                                    <p:animEffect filter="fade" transition="in">
                                      <p:cBhvr>
                                        <p:cTn dur="1000"/>
                                        <p:tgtEl>
                                          <p:spTgt spid="9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2" st="2"/>
                                            </p:txEl>
                                          </p:spTgt>
                                        </p:tgtEl>
                                        <p:attrNameLst>
                                          <p:attrName>style.visibility</p:attrName>
                                        </p:attrNameLst>
                                      </p:cBhvr>
                                      <p:to>
                                        <p:strVal val="visible"/>
                                      </p:to>
                                    </p:set>
                                    <p:animEffect filter="fade" transition="in">
                                      <p:cBhvr>
                                        <p:cTn dur="1000"/>
                                        <p:tgtEl>
                                          <p:spTgt spid="9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3" st="3"/>
                                            </p:txEl>
                                          </p:spTgt>
                                        </p:tgtEl>
                                        <p:attrNameLst>
                                          <p:attrName>style.visibility</p:attrName>
                                        </p:attrNameLst>
                                      </p:cBhvr>
                                      <p:to>
                                        <p:strVal val="visible"/>
                                      </p:to>
                                    </p:set>
                                    <p:animEffect filter="fade" transition="in">
                                      <p:cBhvr>
                                        <p:cTn dur="1000"/>
                                        <p:tgtEl>
                                          <p:spTgt spid="9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4" st="4"/>
                                            </p:txEl>
                                          </p:spTgt>
                                        </p:tgtEl>
                                        <p:attrNameLst>
                                          <p:attrName>style.visibility</p:attrName>
                                        </p:attrNameLst>
                                      </p:cBhvr>
                                      <p:to>
                                        <p:strVal val="visible"/>
                                      </p:to>
                                    </p:set>
                                    <p:animEffect filter="fade" transition="in">
                                      <p:cBhvr>
                                        <p:cTn dur="1000"/>
                                        <p:tgtEl>
                                          <p:spTgt spid="9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5" st="5"/>
                                            </p:txEl>
                                          </p:spTgt>
                                        </p:tgtEl>
                                        <p:attrNameLst>
                                          <p:attrName>style.visibility</p:attrName>
                                        </p:attrNameLst>
                                      </p:cBhvr>
                                      <p:to>
                                        <p:strVal val="visible"/>
                                      </p:to>
                                    </p:set>
                                    <p:animEffect filter="fade" transition="in">
                                      <p:cBhvr>
                                        <p:cTn dur="1000"/>
                                        <p:tgtEl>
                                          <p:spTgt spid="9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6" st="6"/>
                                            </p:txEl>
                                          </p:spTgt>
                                        </p:tgtEl>
                                        <p:attrNameLst>
                                          <p:attrName>style.visibility</p:attrName>
                                        </p:attrNameLst>
                                      </p:cBhvr>
                                      <p:to>
                                        <p:strVal val="visible"/>
                                      </p:to>
                                    </p:set>
                                    <p:animEffect filter="fade" transition="in">
                                      <p:cBhvr>
                                        <p:cTn dur="1000"/>
                                        <p:tgtEl>
                                          <p:spTgt spid="9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7" st="7"/>
                                            </p:txEl>
                                          </p:spTgt>
                                        </p:tgtEl>
                                        <p:attrNameLst>
                                          <p:attrName>style.visibility</p:attrName>
                                        </p:attrNameLst>
                                      </p:cBhvr>
                                      <p:to>
                                        <p:strVal val="visible"/>
                                      </p:to>
                                    </p:set>
                                    <p:animEffect filter="fade" transition="in">
                                      <p:cBhvr>
                                        <p:cTn dur="1000"/>
                                        <p:tgtEl>
                                          <p:spTgt spid="9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8" st="8"/>
                                            </p:txEl>
                                          </p:spTgt>
                                        </p:tgtEl>
                                        <p:attrNameLst>
                                          <p:attrName>style.visibility</p:attrName>
                                        </p:attrNameLst>
                                      </p:cBhvr>
                                      <p:to>
                                        <p:strVal val="visible"/>
                                      </p:to>
                                    </p:set>
                                    <p:animEffect filter="fade" transition="in">
                                      <p:cBhvr>
                                        <p:cTn dur="1000"/>
                                        <p:tgtEl>
                                          <p:spTgt spid="91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9" st="9"/>
                                            </p:txEl>
                                          </p:spTgt>
                                        </p:tgtEl>
                                        <p:attrNameLst>
                                          <p:attrName>style.visibility</p:attrName>
                                        </p:attrNameLst>
                                      </p:cBhvr>
                                      <p:to>
                                        <p:strVal val="visible"/>
                                      </p:to>
                                    </p:set>
                                    <p:animEffect filter="fade" transition="in">
                                      <p:cBhvr>
                                        <p:cTn dur="1000"/>
                                        <p:tgtEl>
                                          <p:spTgt spid="91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xEl>
                                              <p:pRg end="10" st="10"/>
                                            </p:txEl>
                                          </p:spTgt>
                                        </p:tgtEl>
                                        <p:attrNameLst>
                                          <p:attrName>style.visibility</p:attrName>
                                        </p:attrNameLst>
                                      </p:cBhvr>
                                      <p:to>
                                        <p:strVal val="visible"/>
                                      </p:to>
                                    </p:set>
                                    <p:animEffect filter="fade" transition="in">
                                      <p:cBhvr>
                                        <p:cTn dur="1000"/>
                                        <p:tgtEl>
                                          <p:spTgt spid="912">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Shape 924"/>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HOW PEOPLE GET JOBS</a:t>
            </a:r>
            <a:endParaRPr sz="1000">
              <a:latin typeface="Oswald"/>
              <a:ea typeface="Oswald"/>
              <a:cs typeface="Oswald"/>
              <a:sym typeface="Oswald"/>
            </a:endParaRPr>
          </a:p>
        </p:txBody>
      </p:sp>
      <p:pic>
        <p:nvPicPr>
          <p:cNvPr id="925" name="Shape 925"/>
          <p:cNvPicPr preferRelativeResize="0"/>
          <p:nvPr/>
        </p:nvPicPr>
        <p:blipFill>
          <a:blip r:embed="rId3">
            <a:alphaModFix/>
          </a:blip>
          <a:stretch>
            <a:fillRect/>
          </a:stretch>
        </p:blipFill>
        <p:spPr>
          <a:xfrm>
            <a:off x="457175" y="1324450"/>
            <a:ext cx="1996350" cy="2762250"/>
          </a:xfrm>
          <a:prstGeom prst="rect">
            <a:avLst/>
          </a:prstGeom>
          <a:noFill/>
          <a:ln>
            <a:noFill/>
          </a:ln>
        </p:spPr>
      </p:pic>
      <p:pic>
        <p:nvPicPr>
          <p:cNvPr id="926" name="Shape 926"/>
          <p:cNvPicPr preferRelativeResize="0"/>
          <p:nvPr/>
        </p:nvPicPr>
        <p:blipFill>
          <a:blip r:embed="rId4">
            <a:alphaModFix/>
          </a:blip>
          <a:stretch>
            <a:fillRect/>
          </a:stretch>
        </p:blipFill>
        <p:spPr>
          <a:xfrm>
            <a:off x="3508875" y="1324450"/>
            <a:ext cx="2368137" cy="2762250"/>
          </a:xfrm>
          <a:prstGeom prst="rect">
            <a:avLst/>
          </a:prstGeom>
          <a:noFill/>
          <a:ln>
            <a:noFill/>
          </a:ln>
        </p:spPr>
      </p:pic>
      <p:pic>
        <p:nvPicPr>
          <p:cNvPr id="927" name="Shape 927"/>
          <p:cNvPicPr preferRelativeResize="0"/>
          <p:nvPr/>
        </p:nvPicPr>
        <p:blipFill>
          <a:blip r:embed="rId5">
            <a:alphaModFix/>
          </a:blip>
          <a:stretch>
            <a:fillRect/>
          </a:stretch>
        </p:blipFill>
        <p:spPr>
          <a:xfrm>
            <a:off x="6869173" y="1315925"/>
            <a:ext cx="2034400" cy="2762250"/>
          </a:xfrm>
          <a:prstGeom prst="rect">
            <a:avLst/>
          </a:prstGeom>
          <a:noFill/>
          <a:ln>
            <a:noFill/>
          </a:ln>
        </p:spPr>
      </p:pic>
      <p:pic>
        <p:nvPicPr>
          <p:cNvPr id="928" name="Shape 928"/>
          <p:cNvPicPr preferRelativeResize="0"/>
          <p:nvPr/>
        </p:nvPicPr>
        <p:blipFill>
          <a:blip r:embed="rId6">
            <a:alphaModFix/>
          </a:blip>
          <a:stretch>
            <a:fillRect/>
          </a:stretch>
        </p:blipFill>
        <p:spPr>
          <a:xfrm>
            <a:off x="2581188" y="2219800"/>
            <a:ext cx="838200" cy="971550"/>
          </a:xfrm>
          <a:prstGeom prst="rect">
            <a:avLst/>
          </a:prstGeom>
          <a:noFill/>
          <a:ln>
            <a:noFill/>
          </a:ln>
        </p:spPr>
      </p:pic>
      <p:pic>
        <p:nvPicPr>
          <p:cNvPr id="929" name="Shape 929"/>
          <p:cNvPicPr preferRelativeResize="0"/>
          <p:nvPr/>
        </p:nvPicPr>
        <p:blipFill>
          <a:blip r:embed="rId6">
            <a:alphaModFix/>
          </a:blip>
          <a:stretch>
            <a:fillRect/>
          </a:stretch>
        </p:blipFill>
        <p:spPr>
          <a:xfrm>
            <a:off x="5941488" y="2261450"/>
            <a:ext cx="838200" cy="971550"/>
          </a:xfrm>
          <a:prstGeom prst="rect">
            <a:avLst/>
          </a:prstGeom>
          <a:noFill/>
          <a:ln>
            <a:noFill/>
          </a:ln>
        </p:spPr>
      </p:pic>
      <p:sp>
        <p:nvSpPr>
          <p:cNvPr id="930" name="Shape 930"/>
          <p:cNvSpPr txBox="1"/>
          <p:nvPr/>
        </p:nvSpPr>
        <p:spPr>
          <a:xfrm>
            <a:off x="370413" y="1375400"/>
            <a:ext cx="2121300" cy="22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Georgia"/>
                <a:ea typeface="Georgia"/>
                <a:cs typeface="Georgia"/>
                <a:sym typeface="Georgia"/>
              </a:rPr>
              <a:t> </a:t>
            </a:r>
            <a:r>
              <a:rPr lang="en-US" sz="2000">
                <a:latin typeface="Georgia"/>
                <a:ea typeface="Georgia"/>
                <a:cs typeface="Georgia"/>
                <a:sym typeface="Georgia"/>
              </a:rPr>
              <a:t>NETWORKING</a:t>
            </a:r>
            <a:endParaRPr sz="2000">
              <a:latin typeface="Georgia"/>
              <a:ea typeface="Georgia"/>
              <a:cs typeface="Georgia"/>
              <a:sym typeface="Georgia"/>
            </a:endParaRPr>
          </a:p>
        </p:txBody>
      </p:sp>
      <p:sp>
        <p:nvSpPr>
          <p:cNvPr id="931" name="Shape 931"/>
          <p:cNvSpPr txBox="1"/>
          <p:nvPr/>
        </p:nvSpPr>
        <p:spPr>
          <a:xfrm>
            <a:off x="3190500" y="1350000"/>
            <a:ext cx="2979900" cy="255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Georgia"/>
                <a:ea typeface="Georgia"/>
                <a:cs typeface="Georgia"/>
                <a:sym typeface="Georgia"/>
              </a:rPr>
              <a:t> </a:t>
            </a:r>
            <a:r>
              <a:rPr lang="en-US" sz="2000">
                <a:solidFill>
                  <a:schemeClr val="dk1"/>
                </a:solidFill>
                <a:latin typeface="Georgia"/>
                <a:ea typeface="Georgia"/>
                <a:cs typeface="Georgia"/>
                <a:sym typeface="Georgia"/>
              </a:rPr>
              <a:t>INFORMATIONAL</a:t>
            </a:r>
            <a:endParaRPr sz="2000">
              <a:solidFill>
                <a:schemeClr val="dk1"/>
              </a:solidFill>
              <a:latin typeface="Georgia"/>
              <a:ea typeface="Georgia"/>
              <a:cs typeface="Georgia"/>
              <a:sym typeface="Georgia"/>
            </a:endParaRPr>
          </a:p>
          <a:p>
            <a:pPr indent="0" lvl="0" marL="0" rtl="0" algn="ctr">
              <a:spcBef>
                <a:spcPts val="0"/>
              </a:spcBef>
              <a:spcAft>
                <a:spcPts val="0"/>
              </a:spcAft>
              <a:buNone/>
            </a:pPr>
            <a:r>
              <a:rPr lang="en-US" sz="2000">
                <a:solidFill>
                  <a:schemeClr val="dk1"/>
                </a:solidFill>
                <a:latin typeface="Georgia"/>
                <a:ea typeface="Georgia"/>
                <a:cs typeface="Georgia"/>
                <a:sym typeface="Georgia"/>
              </a:rPr>
              <a:t>INTERVIEWS</a:t>
            </a:r>
            <a:endParaRPr sz="2000">
              <a:solidFill>
                <a:schemeClr val="dk1"/>
              </a:solidFill>
              <a:latin typeface="Georgia"/>
              <a:ea typeface="Georgia"/>
              <a:cs typeface="Georgia"/>
              <a:sym typeface="Georgia"/>
            </a:endParaRPr>
          </a:p>
        </p:txBody>
      </p:sp>
      <p:sp>
        <p:nvSpPr>
          <p:cNvPr id="932" name="Shape 932"/>
          <p:cNvSpPr txBox="1"/>
          <p:nvPr/>
        </p:nvSpPr>
        <p:spPr>
          <a:xfrm>
            <a:off x="6907375" y="1192750"/>
            <a:ext cx="1996200" cy="284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Georgia"/>
                <a:ea typeface="Georgia"/>
                <a:cs typeface="Georgia"/>
                <a:sym typeface="Georgia"/>
              </a:rPr>
              <a:t>INTERVIEW</a:t>
            </a:r>
            <a:endParaRPr sz="2000">
              <a:solidFill>
                <a:schemeClr val="dk1"/>
              </a:solidFill>
              <a:latin typeface="Georgia"/>
              <a:ea typeface="Georgia"/>
              <a:cs typeface="Georgia"/>
              <a:sym typeface="Georgia"/>
            </a:endParaRPr>
          </a:p>
          <a:p>
            <a:pPr indent="0" lvl="0" marL="0" rtl="0" algn="ctr">
              <a:spcBef>
                <a:spcPts val="0"/>
              </a:spcBef>
              <a:spcAft>
                <a:spcPts val="0"/>
              </a:spcAft>
              <a:buNone/>
            </a:pPr>
            <a:r>
              <a:rPr lang="en-US" sz="2000">
                <a:solidFill>
                  <a:schemeClr val="dk1"/>
                </a:solidFill>
                <a:latin typeface="Georgia"/>
                <a:ea typeface="Georgia"/>
                <a:cs typeface="Georgia"/>
                <a:sym typeface="Georgia"/>
              </a:rPr>
              <a:t>WITH A</a:t>
            </a:r>
            <a:endParaRPr sz="2000">
              <a:solidFill>
                <a:schemeClr val="dk1"/>
              </a:solidFill>
              <a:latin typeface="Georgia"/>
              <a:ea typeface="Georgia"/>
              <a:cs typeface="Georgia"/>
              <a:sym typeface="Georgia"/>
            </a:endParaRPr>
          </a:p>
          <a:p>
            <a:pPr indent="0" lvl="0" marL="0" rtl="0" algn="ctr">
              <a:spcBef>
                <a:spcPts val="0"/>
              </a:spcBef>
              <a:spcAft>
                <a:spcPts val="0"/>
              </a:spcAft>
              <a:buNone/>
            </a:pPr>
            <a:r>
              <a:rPr lang="en-US" sz="2000">
                <a:solidFill>
                  <a:schemeClr val="dk1"/>
                </a:solidFill>
                <a:latin typeface="Georgia"/>
                <a:ea typeface="Georgia"/>
                <a:cs typeface="Georgia"/>
                <a:sym typeface="Georgia"/>
              </a:rPr>
              <a:t>COMPANY</a:t>
            </a:r>
            <a:endParaRPr sz="2000">
              <a:solidFill>
                <a:schemeClr val="dk1"/>
              </a:solidFill>
              <a:latin typeface="Georgia"/>
              <a:ea typeface="Georgia"/>
              <a:cs typeface="Georgia"/>
              <a:sym typeface="Georgia"/>
            </a:endParaRPr>
          </a:p>
        </p:txBody>
      </p:sp>
      <p:sp>
        <p:nvSpPr>
          <p:cNvPr id="933" name="Shape 933"/>
          <p:cNvSpPr txBox="1"/>
          <p:nvPr/>
        </p:nvSpPr>
        <p:spPr>
          <a:xfrm>
            <a:off x="370420" y="841150"/>
            <a:ext cx="5046900" cy="27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latin typeface="Georgia"/>
                <a:ea typeface="Georgia"/>
                <a:cs typeface="Georgia"/>
                <a:sym typeface="Georgia"/>
              </a:rPr>
              <a:t>A more effective way to get a job:</a:t>
            </a:r>
            <a:endParaRPr sz="1800">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Shape 938"/>
          <p:cNvSpPr txBox="1"/>
          <p:nvPr>
            <p:ph idx="1" type="body"/>
          </p:nvPr>
        </p:nvSpPr>
        <p:spPr>
          <a:xfrm>
            <a:off x="457186" y="1046646"/>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latin typeface="Georgia"/>
                <a:ea typeface="Georgia"/>
                <a:cs typeface="Georgia"/>
                <a:sym typeface="Georgia"/>
              </a:rPr>
              <a:t>FIND YOUR ALLIES!</a:t>
            </a:r>
            <a:endParaRPr sz="1800">
              <a:latin typeface="Georgia"/>
              <a:ea typeface="Georgia"/>
              <a:cs typeface="Georgia"/>
              <a:sym typeface="Georgia"/>
            </a:endParaRPr>
          </a:p>
          <a:p>
            <a:pPr indent="0" lvl="0" marL="0" marR="0" rtl="0" algn="l">
              <a:spcBef>
                <a:spcPts val="0"/>
              </a:spcBef>
              <a:spcAft>
                <a:spcPts val="0"/>
              </a:spcAft>
              <a:buNone/>
            </a:pPr>
            <a:r>
              <a:t/>
            </a:r>
            <a:endParaRPr sz="1800">
              <a:latin typeface="Georgia"/>
              <a:ea typeface="Georgia"/>
              <a:cs typeface="Georgia"/>
              <a:sym typeface="Georgia"/>
            </a:endParaRPr>
          </a:p>
          <a:p>
            <a:pPr indent="-177800" lvl="0" marL="152400" marR="0" rtl="0" algn="l">
              <a:lnSpc>
                <a:spcPct val="11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LinkedIn = great resource = lots of information! </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177800" lvl="0" marL="152400" rtl="0">
              <a:spcBef>
                <a:spcPts val="0"/>
              </a:spcBef>
              <a:spcAft>
                <a:spcPts val="0"/>
              </a:spcAft>
              <a:buSzPts val="1800"/>
              <a:buFont typeface="Georgia"/>
              <a:buChar char="●"/>
            </a:pPr>
            <a:r>
              <a:rPr b="1" lang="en-US" sz="1800">
                <a:solidFill>
                  <a:srgbClr val="1EC9C6"/>
                </a:solidFill>
                <a:latin typeface="Georgia"/>
                <a:ea typeface="Georgia"/>
                <a:cs typeface="Georgia"/>
                <a:sym typeface="Georgia"/>
              </a:rPr>
              <a:t>The Facts:</a:t>
            </a:r>
            <a:endParaRPr b="1" sz="1800">
              <a:solidFill>
                <a:srgbClr val="1EC9C6"/>
              </a:solidFill>
              <a:latin typeface="Georgia"/>
              <a:ea typeface="Georgia"/>
              <a:cs typeface="Georgia"/>
              <a:sym typeface="Georgia"/>
            </a:endParaRPr>
          </a:p>
          <a:p>
            <a:pPr indent="-165100" lvl="1" marL="4699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95% of companies use LinkedIn to search for and contact candidates</a:t>
            </a:r>
            <a:endParaRPr sz="1800">
              <a:solidFill>
                <a:schemeClr val="dk1"/>
              </a:solidFill>
              <a:latin typeface="Georgia"/>
              <a:ea typeface="Georgia"/>
              <a:cs typeface="Georgia"/>
              <a:sym typeface="Georgia"/>
            </a:endParaRPr>
          </a:p>
          <a:p>
            <a:pPr indent="-165100" lvl="1" marL="4699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93% vet candidates pre-interview </a:t>
            </a:r>
            <a:endParaRPr sz="1800">
              <a:solidFill>
                <a:schemeClr val="dk1"/>
              </a:solidFill>
              <a:latin typeface="Georgia"/>
              <a:ea typeface="Georgia"/>
              <a:cs typeface="Georgia"/>
              <a:sym typeface="Georgia"/>
            </a:endParaRPr>
          </a:p>
          <a:p>
            <a:pPr indent="-165100" lvl="1" marL="4699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92% post jobs to LinkedIn</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177800" lvl="0" marL="152400" marR="0" rtl="0" algn="l">
              <a:lnSpc>
                <a:spcPct val="11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Four step process:	</a:t>
            </a:r>
            <a:endParaRPr sz="1800">
              <a:solidFill>
                <a:schemeClr val="dk1"/>
              </a:solidFill>
              <a:latin typeface="Georgia"/>
              <a:ea typeface="Georgia"/>
              <a:cs typeface="Georgia"/>
              <a:sym typeface="Georgia"/>
            </a:endParaRPr>
          </a:p>
          <a:p>
            <a:pPr indent="0" lvl="0" marL="457200" marR="0" rtl="0" algn="l">
              <a:lnSpc>
                <a:spcPct val="110000"/>
              </a:lnSpc>
              <a:spcBef>
                <a:spcPts val="0"/>
              </a:spcBef>
              <a:spcAft>
                <a:spcPts val="0"/>
              </a:spcAft>
              <a:buNone/>
            </a:pPr>
            <a:r>
              <a:rPr lang="en-US" sz="1800">
                <a:solidFill>
                  <a:schemeClr val="dk1"/>
                </a:solidFill>
                <a:latin typeface="Georgia"/>
                <a:ea typeface="Georgia"/>
                <a:cs typeface="Georgia"/>
                <a:sym typeface="Georgia"/>
              </a:rPr>
              <a:t>1. Don’t make them a complete stranger.</a:t>
            </a:r>
            <a:endParaRPr sz="1800">
              <a:solidFill>
                <a:schemeClr val="dk1"/>
              </a:solidFill>
              <a:latin typeface="Georgia"/>
              <a:ea typeface="Georgia"/>
              <a:cs typeface="Georgia"/>
              <a:sym typeface="Georgia"/>
            </a:endParaRPr>
          </a:p>
          <a:p>
            <a:pPr indent="0" lvl="0" marL="457200" marR="0" rtl="0" algn="l">
              <a:lnSpc>
                <a:spcPct val="110000"/>
              </a:lnSpc>
              <a:spcBef>
                <a:spcPts val="0"/>
              </a:spcBef>
              <a:spcAft>
                <a:spcPts val="0"/>
              </a:spcAft>
              <a:buNone/>
            </a:pPr>
            <a:r>
              <a:rPr lang="en-US" sz="1800">
                <a:solidFill>
                  <a:schemeClr val="dk1"/>
                </a:solidFill>
                <a:latin typeface="Georgia"/>
                <a:ea typeface="Georgia"/>
                <a:cs typeface="Georgia"/>
                <a:sym typeface="Georgia"/>
              </a:rPr>
              <a:t>2. Leverage your existing network.</a:t>
            </a:r>
            <a:endParaRPr sz="1800">
              <a:solidFill>
                <a:schemeClr val="dk1"/>
              </a:solidFill>
              <a:latin typeface="Georgia"/>
              <a:ea typeface="Georgia"/>
              <a:cs typeface="Georgia"/>
              <a:sym typeface="Georgia"/>
            </a:endParaRPr>
          </a:p>
          <a:p>
            <a:pPr indent="0" lvl="0" marL="457200" marR="0" rtl="0" algn="l">
              <a:lnSpc>
                <a:spcPct val="110000"/>
              </a:lnSpc>
              <a:spcBef>
                <a:spcPts val="0"/>
              </a:spcBef>
              <a:spcAft>
                <a:spcPts val="0"/>
              </a:spcAft>
              <a:buNone/>
            </a:pPr>
            <a:r>
              <a:rPr lang="en-US" sz="1800">
                <a:solidFill>
                  <a:schemeClr val="dk1"/>
                </a:solidFill>
                <a:latin typeface="Georgia"/>
                <a:ea typeface="Georgia"/>
                <a:cs typeface="Georgia"/>
                <a:sym typeface="Georgia"/>
              </a:rPr>
              <a:t>3. Craft a friendly intro email/message</a:t>
            </a:r>
            <a:endParaRPr sz="1800">
              <a:solidFill>
                <a:schemeClr val="dk1"/>
              </a:solidFill>
              <a:latin typeface="Georgia"/>
              <a:ea typeface="Georgia"/>
              <a:cs typeface="Georgia"/>
              <a:sym typeface="Georgia"/>
            </a:endParaRPr>
          </a:p>
          <a:p>
            <a:pPr indent="0" lvl="0" marL="457200" marR="0" rtl="0" algn="l">
              <a:lnSpc>
                <a:spcPct val="110000"/>
              </a:lnSpc>
              <a:spcBef>
                <a:spcPts val="0"/>
              </a:spcBef>
              <a:spcAft>
                <a:spcPts val="0"/>
              </a:spcAft>
              <a:buNone/>
            </a:pPr>
            <a:r>
              <a:rPr lang="en-US" sz="1800">
                <a:solidFill>
                  <a:schemeClr val="dk1"/>
                </a:solidFill>
                <a:latin typeface="Georgia"/>
                <a:ea typeface="Georgia"/>
                <a:cs typeface="Georgia"/>
                <a:sym typeface="Georgia"/>
              </a:rPr>
              <a:t>4. Follow up</a:t>
            </a:r>
            <a:endParaRPr sz="1800">
              <a:solidFill>
                <a:schemeClr val="dk1"/>
              </a:solidFill>
              <a:latin typeface="Georgia"/>
              <a:ea typeface="Georgia"/>
              <a:cs typeface="Georgia"/>
              <a:sym typeface="Georgia"/>
            </a:endParaRPr>
          </a:p>
          <a:p>
            <a:pPr indent="0" lvl="0" marL="0" marR="0" rtl="0" algn="l">
              <a:lnSpc>
                <a:spcPct val="110000"/>
              </a:lnSpc>
              <a:spcBef>
                <a:spcPts val="0"/>
              </a:spcBef>
              <a:spcAft>
                <a:spcPts val="0"/>
              </a:spcAft>
              <a:buNone/>
            </a:pP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
        <p:nvSpPr>
          <p:cNvPr id="939" name="Shape 939"/>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HOW PEOPLE GET JOBS</a:t>
            </a:r>
            <a:endParaRPr sz="1000">
              <a:latin typeface="Oswald"/>
              <a:ea typeface="Oswald"/>
              <a:cs typeface="Oswald"/>
              <a:sym typeface="Oswald"/>
            </a:endParaRPr>
          </a:p>
        </p:txBody>
      </p:sp>
      <p:pic>
        <p:nvPicPr>
          <p:cNvPr id="940" name="Shape 940"/>
          <p:cNvPicPr preferRelativeResize="0"/>
          <p:nvPr/>
        </p:nvPicPr>
        <p:blipFill>
          <a:blip r:embed="rId3">
            <a:alphaModFix/>
          </a:blip>
          <a:stretch>
            <a:fillRect/>
          </a:stretch>
        </p:blipFill>
        <p:spPr>
          <a:xfrm>
            <a:off x="8074526" y="1046653"/>
            <a:ext cx="829841" cy="8298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0" st="0"/>
                                            </p:txEl>
                                          </p:spTgt>
                                        </p:tgtEl>
                                        <p:attrNameLst>
                                          <p:attrName>style.visibility</p:attrName>
                                        </p:attrNameLst>
                                      </p:cBhvr>
                                      <p:to>
                                        <p:strVal val="visible"/>
                                      </p:to>
                                    </p:set>
                                    <p:animEffect filter="fade" transition="in">
                                      <p:cBhvr>
                                        <p:cTn dur="1000"/>
                                        <p:tgtEl>
                                          <p:spTgt spid="9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1" st="1"/>
                                            </p:txEl>
                                          </p:spTgt>
                                        </p:tgtEl>
                                        <p:attrNameLst>
                                          <p:attrName>style.visibility</p:attrName>
                                        </p:attrNameLst>
                                      </p:cBhvr>
                                      <p:to>
                                        <p:strVal val="visible"/>
                                      </p:to>
                                    </p:set>
                                    <p:animEffect filter="fade" transition="in">
                                      <p:cBhvr>
                                        <p:cTn dur="1000"/>
                                        <p:tgtEl>
                                          <p:spTgt spid="9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2" st="2"/>
                                            </p:txEl>
                                          </p:spTgt>
                                        </p:tgtEl>
                                        <p:attrNameLst>
                                          <p:attrName>style.visibility</p:attrName>
                                        </p:attrNameLst>
                                      </p:cBhvr>
                                      <p:to>
                                        <p:strVal val="visible"/>
                                      </p:to>
                                    </p:set>
                                    <p:animEffect filter="fade" transition="in">
                                      <p:cBhvr>
                                        <p:cTn dur="1000"/>
                                        <p:tgtEl>
                                          <p:spTgt spid="9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3" st="3"/>
                                            </p:txEl>
                                          </p:spTgt>
                                        </p:tgtEl>
                                        <p:attrNameLst>
                                          <p:attrName>style.visibility</p:attrName>
                                        </p:attrNameLst>
                                      </p:cBhvr>
                                      <p:to>
                                        <p:strVal val="visible"/>
                                      </p:to>
                                    </p:set>
                                    <p:animEffect filter="fade" transition="in">
                                      <p:cBhvr>
                                        <p:cTn dur="1000"/>
                                        <p:tgtEl>
                                          <p:spTgt spid="9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4" st="4"/>
                                            </p:txEl>
                                          </p:spTgt>
                                        </p:tgtEl>
                                        <p:attrNameLst>
                                          <p:attrName>style.visibility</p:attrName>
                                        </p:attrNameLst>
                                      </p:cBhvr>
                                      <p:to>
                                        <p:strVal val="visible"/>
                                      </p:to>
                                    </p:set>
                                    <p:animEffect filter="fade" transition="in">
                                      <p:cBhvr>
                                        <p:cTn dur="1000"/>
                                        <p:tgtEl>
                                          <p:spTgt spid="9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5" st="5"/>
                                            </p:txEl>
                                          </p:spTgt>
                                        </p:tgtEl>
                                        <p:attrNameLst>
                                          <p:attrName>style.visibility</p:attrName>
                                        </p:attrNameLst>
                                      </p:cBhvr>
                                      <p:to>
                                        <p:strVal val="visible"/>
                                      </p:to>
                                    </p:set>
                                    <p:animEffect filter="fade" transition="in">
                                      <p:cBhvr>
                                        <p:cTn dur="1000"/>
                                        <p:tgtEl>
                                          <p:spTgt spid="9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6" st="6"/>
                                            </p:txEl>
                                          </p:spTgt>
                                        </p:tgtEl>
                                        <p:attrNameLst>
                                          <p:attrName>style.visibility</p:attrName>
                                        </p:attrNameLst>
                                      </p:cBhvr>
                                      <p:to>
                                        <p:strVal val="visible"/>
                                      </p:to>
                                    </p:set>
                                    <p:animEffect filter="fade" transition="in">
                                      <p:cBhvr>
                                        <p:cTn dur="1000"/>
                                        <p:tgtEl>
                                          <p:spTgt spid="9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7" st="7"/>
                                            </p:txEl>
                                          </p:spTgt>
                                        </p:tgtEl>
                                        <p:attrNameLst>
                                          <p:attrName>style.visibility</p:attrName>
                                        </p:attrNameLst>
                                      </p:cBhvr>
                                      <p:to>
                                        <p:strVal val="visible"/>
                                      </p:to>
                                    </p:set>
                                    <p:animEffect filter="fade" transition="in">
                                      <p:cBhvr>
                                        <p:cTn dur="1000"/>
                                        <p:tgtEl>
                                          <p:spTgt spid="9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8" st="8"/>
                                            </p:txEl>
                                          </p:spTgt>
                                        </p:tgtEl>
                                        <p:attrNameLst>
                                          <p:attrName>style.visibility</p:attrName>
                                        </p:attrNameLst>
                                      </p:cBhvr>
                                      <p:to>
                                        <p:strVal val="visible"/>
                                      </p:to>
                                    </p:set>
                                    <p:animEffect filter="fade" transition="in">
                                      <p:cBhvr>
                                        <p:cTn dur="1000"/>
                                        <p:tgtEl>
                                          <p:spTgt spid="93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9" st="9"/>
                                            </p:txEl>
                                          </p:spTgt>
                                        </p:tgtEl>
                                        <p:attrNameLst>
                                          <p:attrName>style.visibility</p:attrName>
                                        </p:attrNameLst>
                                      </p:cBhvr>
                                      <p:to>
                                        <p:strVal val="visible"/>
                                      </p:to>
                                    </p:set>
                                    <p:animEffect filter="fade" transition="in">
                                      <p:cBhvr>
                                        <p:cTn dur="1000"/>
                                        <p:tgtEl>
                                          <p:spTgt spid="93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10" st="10"/>
                                            </p:txEl>
                                          </p:spTgt>
                                        </p:tgtEl>
                                        <p:attrNameLst>
                                          <p:attrName>style.visibility</p:attrName>
                                        </p:attrNameLst>
                                      </p:cBhvr>
                                      <p:to>
                                        <p:strVal val="visible"/>
                                      </p:to>
                                    </p:set>
                                    <p:animEffect filter="fade" transition="in">
                                      <p:cBhvr>
                                        <p:cTn dur="1000"/>
                                        <p:tgtEl>
                                          <p:spTgt spid="93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11" st="11"/>
                                            </p:txEl>
                                          </p:spTgt>
                                        </p:tgtEl>
                                        <p:attrNameLst>
                                          <p:attrName>style.visibility</p:attrName>
                                        </p:attrNameLst>
                                      </p:cBhvr>
                                      <p:to>
                                        <p:strVal val="visible"/>
                                      </p:to>
                                    </p:set>
                                    <p:animEffect filter="fade" transition="in">
                                      <p:cBhvr>
                                        <p:cTn dur="1000"/>
                                        <p:tgtEl>
                                          <p:spTgt spid="93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12" st="12"/>
                                            </p:txEl>
                                          </p:spTgt>
                                        </p:tgtEl>
                                        <p:attrNameLst>
                                          <p:attrName>style.visibility</p:attrName>
                                        </p:attrNameLst>
                                      </p:cBhvr>
                                      <p:to>
                                        <p:strVal val="visible"/>
                                      </p:to>
                                    </p:set>
                                    <p:animEffect filter="fade" transition="in">
                                      <p:cBhvr>
                                        <p:cTn dur="1000"/>
                                        <p:tgtEl>
                                          <p:spTgt spid="93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xEl>
                                              <p:pRg end="13" st="13"/>
                                            </p:txEl>
                                          </p:spTgt>
                                        </p:tgtEl>
                                        <p:attrNameLst>
                                          <p:attrName>style.visibility</p:attrName>
                                        </p:attrNameLst>
                                      </p:cBhvr>
                                      <p:to>
                                        <p:strVal val="visible"/>
                                      </p:to>
                                    </p:set>
                                    <p:animEffect filter="fade" transition="in">
                                      <p:cBhvr>
                                        <p:cTn dur="1000"/>
                                        <p:tgtEl>
                                          <p:spTgt spid="938">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Shape 945"/>
          <p:cNvSpPr txBox="1"/>
          <p:nvPr>
            <p:ph idx="1" type="body"/>
          </p:nvPr>
        </p:nvSpPr>
        <p:spPr>
          <a:xfrm>
            <a:off x="457186" y="1046646"/>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342900" lvl="0" marL="457200" marR="0" rtl="0" algn="l">
              <a:lnSpc>
                <a:spcPct val="11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Go to LinkedIn &amp; start searching</a:t>
            </a:r>
            <a:endParaRPr sz="1800">
              <a:solidFill>
                <a:schemeClr val="dk1"/>
              </a:solidFill>
              <a:latin typeface="Georgia"/>
              <a:ea typeface="Georgia"/>
              <a:cs typeface="Georgia"/>
              <a:sym typeface="Georgia"/>
            </a:endParaRPr>
          </a:p>
          <a:p>
            <a:pPr indent="-342900" lvl="1" marL="914400" marR="0" rtl="0" algn="l">
              <a:lnSpc>
                <a:spcPct val="11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Do you have connections at the company you’re interested in?</a:t>
            </a:r>
            <a:endParaRPr sz="1800">
              <a:solidFill>
                <a:schemeClr val="dk1"/>
              </a:solidFill>
              <a:latin typeface="Georgia"/>
              <a:ea typeface="Georgia"/>
              <a:cs typeface="Georgia"/>
              <a:sym typeface="Georgia"/>
            </a:endParaRPr>
          </a:p>
          <a:p>
            <a:pPr indent="-342900" lvl="1" marL="914400" marR="0" rtl="0" algn="l">
              <a:lnSpc>
                <a:spcPct val="11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Can they provide you with more information or even refer you?</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342900" lvl="0" marL="457200" marR="0" rtl="0" algn="l">
              <a:lnSpc>
                <a:spcPct val="11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Use the search feature to find people at the company to reach out to directly.</a:t>
            </a:r>
            <a:endParaRPr sz="1800">
              <a:solidFill>
                <a:schemeClr val="dk1"/>
              </a:solidFill>
              <a:latin typeface="Georgia"/>
              <a:ea typeface="Georgia"/>
              <a:cs typeface="Georgia"/>
              <a:sym typeface="Georgia"/>
            </a:endParaRPr>
          </a:p>
          <a:p>
            <a:pPr indent="-342900" lvl="1" marL="914400" marR="0" rtl="0" algn="l">
              <a:lnSpc>
                <a:spcPct val="11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Recruiter? HR?</a:t>
            </a:r>
            <a:endParaRPr sz="1800">
              <a:solidFill>
                <a:schemeClr val="dk1"/>
              </a:solidFill>
              <a:latin typeface="Georgia"/>
              <a:ea typeface="Georgia"/>
              <a:cs typeface="Georgia"/>
              <a:sym typeface="Georgia"/>
            </a:endParaRPr>
          </a:p>
          <a:p>
            <a:pPr indent="-342900" lvl="1" marL="914400" marR="0" rtl="0" algn="l">
              <a:lnSpc>
                <a:spcPct val="11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Somebody in the role to which you’re applying?</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
        <p:nvSpPr>
          <p:cNvPr id="946" name="Shape 946"/>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HOW PEOPLE GET JOBS</a:t>
            </a:r>
            <a:endParaRPr sz="1000">
              <a:latin typeface="Oswald"/>
              <a:ea typeface="Oswald"/>
              <a:cs typeface="Oswald"/>
              <a:sym typeface="Oswald"/>
            </a:endParaRPr>
          </a:p>
        </p:txBody>
      </p:sp>
      <p:pic>
        <p:nvPicPr>
          <p:cNvPr id="947" name="Shape 947"/>
          <p:cNvPicPr preferRelativeResize="0"/>
          <p:nvPr/>
        </p:nvPicPr>
        <p:blipFill>
          <a:blip r:embed="rId3">
            <a:alphaModFix/>
          </a:blip>
          <a:stretch>
            <a:fillRect/>
          </a:stretch>
        </p:blipFill>
        <p:spPr>
          <a:xfrm>
            <a:off x="8074526" y="1046653"/>
            <a:ext cx="829841" cy="8298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xEl>
                                              <p:pRg end="0" st="0"/>
                                            </p:txEl>
                                          </p:spTgt>
                                        </p:tgtEl>
                                        <p:attrNameLst>
                                          <p:attrName>style.visibility</p:attrName>
                                        </p:attrNameLst>
                                      </p:cBhvr>
                                      <p:to>
                                        <p:strVal val="visible"/>
                                      </p:to>
                                    </p:set>
                                    <p:animEffect filter="fade" transition="in">
                                      <p:cBhvr>
                                        <p:cTn dur="1000"/>
                                        <p:tgtEl>
                                          <p:spTgt spid="9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xEl>
                                              <p:pRg end="1" st="1"/>
                                            </p:txEl>
                                          </p:spTgt>
                                        </p:tgtEl>
                                        <p:attrNameLst>
                                          <p:attrName>style.visibility</p:attrName>
                                        </p:attrNameLst>
                                      </p:cBhvr>
                                      <p:to>
                                        <p:strVal val="visible"/>
                                      </p:to>
                                    </p:set>
                                    <p:animEffect filter="fade" transition="in">
                                      <p:cBhvr>
                                        <p:cTn dur="1000"/>
                                        <p:tgtEl>
                                          <p:spTgt spid="9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xEl>
                                              <p:pRg end="2" st="2"/>
                                            </p:txEl>
                                          </p:spTgt>
                                        </p:tgtEl>
                                        <p:attrNameLst>
                                          <p:attrName>style.visibility</p:attrName>
                                        </p:attrNameLst>
                                      </p:cBhvr>
                                      <p:to>
                                        <p:strVal val="visible"/>
                                      </p:to>
                                    </p:set>
                                    <p:animEffect filter="fade" transition="in">
                                      <p:cBhvr>
                                        <p:cTn dur="1000"/>
                                        <p:tgtEl>
                                          <p:spTgt spid="9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xEl>
                                              <p:pRg end="3" st="3"/>
                                            </p:txEl>
                                          </p:spTgt>
                                        </p:tgtEl>
                                        <p:attrNameLst>
                                          <p:attrName>style.visibility</p:attrName>
                                        </p:attrNameLst>
                                      </p:cBhvr>
                                      <p:to>
                                        <p:strVal val="visible"/>
                                      </p:to>
                                    </p:set>
                                    <p:animEffect filter="fade" transition="in">
                                      <p:cBhvr>
                                        <p:cTn dur="1000"/>
                                        <p:tgtEl>
                                          <p:spTgt spid="9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xEl>
                                              <p:pRg end="4" st="4"/>
                                            </p:txEl>
                                          </p:spTgt>
                                        </p:tgtEl>
                                        <p:attrNameLst>
                                          <p:attrName>style.visibility</p:attrName>
                                        </p:attrNameLst>
                                      </p:cBhvr>
                                      <p:to>
                                        <p:strVal val="visible"/>
                                      </p:to>
                                    </p:set>
                                    <p:animEffect filter="fade" transition="in">
                                      <p:cBhvr>
                                        <p:cTn dur="1000"/>
                                        <p:tgtEl>
                                          <p:spTgt spid="9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xEl>
                                              <p:pRg end="5" st="5"/>
                                            </p:txEl>
                                          </p:spTgt>
                                        </p:tgtEl>
                                        <p:attrNameLst>
                                          <p:attrName>style.visibility</p:attrName>
                                        </p:attrNameLst>
                                      </p:cBhvr>
                                      <p:to>
                                        <p:strVal val="visible"/>
                                      </p:to>
                                    </p:set>
                                    <p:animEffect filter="fade" transition="in">
                                      <p:cBhvr>
                                        <p:cTn dur="1000"/>
                                        <p:tgtEl>
                                          <p:spTgt spid="9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xEl>
                                              <p:pRg end="6" st="6"/>
                                            </p:txEl>
                                          </p:spTgt>
                                        </p:tgtEl>
                                        <p:attrNameLst>
                                          <p:attrName>style.visibility</p:attrName>
                                        </p:attrNameLst>
                                      </p:cBhvr>
                                      <p:to>
                                        <p:strVal val="visible"/>
                                      </p:to>
                                    </p:set>
                                    <p:animEffect filter="fade" transition="in">
                                      <p:cBhvr>
                                        <p:cTn dur="1000"/>
                                        <p:tgtEl>
                                          <p:spTgt spid="9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xEl>
                                              <p:pRg end="7" st="7"/>
                                            </p:txEl>
                                          </p:spTgt>
                                        </p:tgtEl>
                                        <p:attrNameLst>
                                          <p:attrName>style.visibility</p:attrName>
                                        </p:attrNameLst>
                                      </p:cBhvr>
                                      <p:to>
                                        <p:strVal val="visible"/>
                                      </p:to>
                                    </p:set>
                                    <p:animEffect filter="fade" transition="in">
                                      <p:cBhvr>
                                        <p:cTn dur="1000"/>
                                        <p:tgtEl>
                                          <p:spTgt spid="94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Shape 823"/>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APPLICATION STRATEGY</a:t>
            </a:r>
            <a:endParaRPr sz="1000">
              <a:latin typeface="Oswald"/>
              <a:ea typeface="Oswald"/>
              <a:cs typeface="Oswald"/>
              <a:sym typeface="Oswald"/>
            </a:endParaRPr>
          </a:p>
        </p:txBody>
      </p:sp>
      <p:sp>
        <p:nvSpPr>
          <p:cNvPr id="824" name="Shape 824"/>
          <p:cNvSpPr txBox="1"/>
          <p:nvPr>
            <p:ph idx="1" type="body"/>
          </p:nvPr>
        </p:nvSpPr>
        <p:spPr>
          <a:xfrm>
            <a:off x="457186" y="1473657"/>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Discuss what are must haves and do withouts in selecting a role</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Label the 5 step application process</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Determine best practices for composing a follow up message</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Plan and implement a job search schedule</a:t>
            </a:r>
            <a:endParaRPr sz="1800">
              <a:solidFill>
                <a:schemeClr val="dk1"/>
              </a:solidFill>
              <a:latin typeface="Georgia"/>
              <a:ea typeface="Georgia"/>
              <a:cs typeface="Georgia"/>
              <a:sym typeface="Georgia"/>
            </a:endParaRPr>
          </a:p>
          <a:p>
            <a:pPr indent="-342900" lvl="0" marL="457200" rtl="0">
              <a:lnSpc>
                <a:spcPct val="115000"/>
              </a:lnSpc>
              <a:spcBef>
                <a:spcPts val="0"/>
              </a:spcBef>
              <a:spcAft>
                <a:spcPts val="0"/>
              </a:spcAft>
              <a:buClr>
                <a:srgbClr val="222222"/>
              </a:buClr>
              <a:buSzPts val="1800"/>
              <a:buFont typeface="Georgia"/>
              <a:buChar char="●"/>
            </a:pPr>
            <a:r>
              <a:rPr lang="en-US" sz="1800">
                <a:solidFill>
                  <a:srgbClr val="222222"/>
                </a:solidFill>
                <a:highlight>
                  <a:srgbClr val="FFFFFF"/>
                </a:highlight>
                <a:latin typeface="Georgia"/>
                <a:ea typeface="Georgia"/>
                <a:cs typeface="Georgia"/>
                <a:sym typeface="Georgia"/>
              </a:rPr>
              <a:t>Develop a working cover letter template that properly represents their professional brand</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
        <p:nvSpPr>
          <p:cNvPr id="825" name="Shape 825"/>
          <p:cNvSpPr txBox="1"/>
          <p:nvPr>
            <p:ph type="title"/>
          </p:nvPr>
        </p:nvSpPr>
        <p:spPr>
          <a:xfrm>
            <a:off x="457181" y="1069224"/>
            <a:ext cx="8448600" cy="512100"/>
          </a:xfrm>
          <a:prstGeom prst="rect">
            <a:avLst/>
          </a:prstGeom>
          <a:noFill/>
          <a:ln>
            <a:noFill/>
          </a:ln>
        </p:spPr>
        <p:txBody>
          <a:bodyPr anchorCtr="0" anchor="t" bIns="0" lIns="0" spcFirstLastPara="1" rIns="0" wrap="square" tIns="0">
            <a:noAutofit/>
          </a:bodyPr>
          <a:lstStyle/>
          <a:p>
            <a:pPr indent="0" lvl="0" marL="0" marR="0" rtl="0" algn="l">
              <a:lnSpc>
                <a:spcPct val="92592"/>
              </a:lnSpc>
              <a:spcBef>
                <a:spcPts val="0"/>
              </a:spcBef>
              <a:spcAft>
                <a:spcPts val="0"/>
              </a:spcAft>
              <a:buNone/>
            </a:pPr>
            <a:r>
              <a:rPr b="1" lang="en-US" sz="3900">
                <a:latin typeface="Oswald"/>
                <a:ea typeface="Oswald"/>
                <a:cs typeface="Oswald"/>
                <a:sym typeface="Oswald"/>
              </a:rPr>
              <a:t>LEARNING OBJECTIVES</a:t>
            </a:r>
            <a:endParaRPr>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xEl>
                                              <p:pRg end="0" st="0"/>
                                            </p:txEl>
                                          </p:spTgt>
                                        </p:tgtEl>
                                        <p:attrNameLst>
                                          <p:attrName>style.visibility</p:attrName>
                                        </p:attrNameLst>
                                      </p:cBhvr>
                                      <p:to>
                                        <p:strVal val="visible"/>
                                      </p:to>
                                    </p:set>
                                    <p:animEffect filter="fade" transition="in">
                                      <p:cBhvr>
                                        <p:cTn dur="1000"/>
                                        <p:tgtEl>
                                          <p:spTgt spid="8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xEl>
                                              <p:pRg end="1" st="1"/>
                                            </p:txEl>
                                          </p:spTgt>
                                        </p:tgtEl>
                                        <p:attrNameLst>
                                          <p:attrName>style.visibility</p:attrName>
                                        </p:attrNameLst>
                                      </p:cBhvr>
                                      <p:to>
                                        <p:strVal val="visible"/>
                                      </p:to>
                                    </p:set>
                                    <p:animEffect filter="fade" transition="in">
                                      <p:cBhvr>
                                        <p:cTn dur="1000"/>
                                        <p:tgtEl>
                                          <p:spTgt spid="8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xEl>
                                              <p:pRg end="2" st="2"/>
                                            </p:txEl>
                                          </p:spTgt>
                                        </p:tgtEl>
                                        <p:attrNameLst>
                                          <p:attrName>style.visibility</p:attrName>
                                        </p:attrNameLst>
                                      </p:cBhvr>
                                      <p:to>
                                        <p:strVal val="visible"/>
                                      </p:to>
                                    </p:set>
                                    <p:animEffect filter="fade" transition="in">
                                      <p:cBhvr>
                                        <p:cTn dur="1000"/>
                                        <p:tgtEl>
                                          <p:spTgt spid="8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xEl>
                                              <p:pRg end="3" st="3"/>
                                            </p:txEl>
                                          </p:spTgt>
                                        </p:tgtEl>
                                        <p:attrNameLst>
                                          <p:attrName>style.visibility</p:attrName>
                                        </p:attrNameLst>
                                      </p:cBhvr>
                                      <p:to>
                                        <p:strVal val="visible"/>
                                      </p:to>
                                    </p:set>
                                    <p:animEffect filter="fade" transition="in">
                                      <p:cBhvr>
                                        <p:cTn dur="1000"/>
                                        <p:tgtEl>
                                          <p:spTgt spid="8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xEl>
                                              <p:pRg end="4" st="4"/>
                                            </p:txEl>
                                          </p:spTgt>
                                        </p:tgtEl>
                                        <p:attrNameLst>
                                          <p:attrName>style.visibility</p:attrName>
                                        </p:attrNameLst>
                                      </p:cBhvr>
                                      <p:to>
                                        <p:strVal val="visible"/>
                                      </p:to>
                                    </p:set>
                                    <p:animEffect filter="fade" transition="in">
                                      <p:cBhvr>
                                        <p:cTn dur="1000"/>
                                        <p:tgtEl>
                                          <p:spTgt spid="8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xEl>
                                              <p:pRg end="5" st="5"/>
                                            </p:txEl>
                                          </p:spTgt>
                                        </p:tgtEl>
                                        <p:attrNameLst>
                                          <p:attrName>style.visibility</p:attrName>
                                        </p:attrNameLst>
                                      </p:cBhvr>
                                      <p:to>
                                        <p:strVal val="visible"/>
                                      </p:to>
                                    </p:set>
                                    <p:animEffect filter="fade" transition="in">
                                      <p:cBhvr>
                                        <p:cTn dur="1000"/>
                                        <p:tgtEl>
                                          <p:spTgt spid="82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xEl>
                                              <p:pRg end="6" st="6"/>
                                            </p:txEl>
                                          </p:spTgt>
                                        </p:tgtEl>
                                        <p:attrNameLst>
                                          <p:attrName>style.visibility</p:attrName>
                                        </p:attrNameLst>
                                      </p:cBhvr>
                                      <p:to>
                                        <p:strVal val="visible"/>
                                      </p:to>
                                    </p:set>
                                    <p:animEffect filter="fade" transition="in">
                                      <p:cBhvr>
                                        <p:cTn dur="1000"/>
                                        <p:tgtEl>
                                          <p:spTgt spid="82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xEl>
                                              <p:pRg end="7" st="7"/>
                                            </p:txEl>
                                          </p:spTgt>
                                        </p:tgtEl>
                                        <p:attrNameLst>
                                          <p:attrName>style.visibility</p:attrName>
                                        </p:attrNameLst>
                                      </p:cBhvr>
                                      <p:to>
                                        <p:strVal val="visible"/>
                                      </p:to>
                                    </p:set>
                                    <p:animEffect filter="fade" transition="in">
                                      <p:cBhvr>
                                        <p:cTn dur="1000"/>
                                        <p:tgtEl>
                                          <p:spTgt spid="82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Shape 952"/>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latin typeface="Oswald"/>
              <a:ea typeface="Oswald"/>
              <a:cs typeface="Oswald"/>
              <a:sym typeface="Oswald"/>
            </a:endParaRPr>
          </a:p>
        </p:txBody>
      </p:sp>
      <p:sp>
        <p:nvSpPr>
          <p:cNvPr id="953" name="Shape 953"/>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WORKING WITH EXTERNAL (AGENCY) RECRUITERS</a:t>
            </a:r>
            <a:endParaRPr sz="6900">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Shape 958"/>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400">
                <a:latin typeface="Oswald"/>
                <a:ea typeface="Oswald"/>
                <a:cs typeface="Oswald"/>
                <a:sym typeface="Oswald"/>
              </a:rPr>
              <a:t>HOW RECRUITERS WORK</a:t>
            </a:r>
            <a:endParaRPr sz="1000">
              <a:latin typeface="Oswald"/>
              <a:ea typeface="Oswald"/>
              <a:cs typeface="Oswald"/>
              <a:sym typeface="Oswald"/>
            </a:endParaRPr>
          </a:p>
        </p:txBody>
      </p:sp>
      <p:sp>
        <p:nvSpPr>
          <p:cNvPr id="959" name="Shape 959"/>
          <p:cNvSpPr txBox="1"/>
          <p:nvPr>
            <p:ph idx="1" type="body"/>
          </p:nvPr>
        </p:nvSpPr>
        <p:spPr>
          <a:xfrm>
            <a:off x="457186" y="930798"/>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355600" lvl="0" marL="457200" marR="0" rtl="0" algn="l">
              <a:spcBef>
                <a:spcPts val="0"/>
              </a:spcBef>
              <a:spcAft>
                <a:spcPts val="0"/>
              </a:spcAft>
              <a:buSzPts val="2000"/>
              <a:buFont typeface="Georgia"/>
              <a:buChar char="●"/>
            </a:pPr>
            <a:r>
              <a:rPr lang="en-US" sz="2000">
                <a:latin typeface="Georgia"/>
                <a:ea typeface="Georgia"/>
                <a:cs typeface="Georgia"/>
                <a:sym typeface="Georgia"/>
              </a:rPr>
              <a:t>They don’t work for you. They work for their clients.</a:t>
            </a:r>
            <a:endParaRPr sz="2000">
              <a:latin typeface="Georgia"/>
              <a:ea typeface="Georgia"/>
              <a:cs typeface="Georgia"/>
              <a:sym typeface="Georgia"/>
            </a:endParaRPr>
          </a:p>
          <a:p>
            <a:pPr indent="-355600" lvl="1" marL="914400" marR="0" rtl="0" algn="l">
              <a:spcBef>
                <a:spcPts val="0"/>
              </a:spcBef>
              <a:spcAft>
                <a:spcPts val="0"/>
              </a:spcAft>
              <a:buSzPts val="2000"/>
              <a:buFont typeface="Georgia"/>
              <a:buChar char="○"/>
            </a:pPr>
            <a:r>
              <a:rPr lang="en-US" sz="2000">
                <a:latin typeface="Georgia"/>
                <a:ea typeface="Georgia"/>
                <a:cs typeface="Georgia"/>
                <a:sym typeface="Georgia"/>
              </a:rPr>
              <a:t>A recruiter’s job is to find the best candidates for their client - the company who will pay them.</a:t>
            </a:r>
            <a:br>
              <a:rPr lang="en-US" sz="2000">
                <a:latin typeface="Georgia"/>
                <a:ea typeface="Georgia"/>
                <a:cs typeface="Georgia"/>
                <a:sym typeface="Georgia"/>
              </a:rPr>
            </a:br>
            <a:endParaRPr sz="2000">
              <a:latin typeface="Georgia"/>
              <a:ea typeface="Georgia"/>
              <a:cs typeface="Georgia"/>
              <a:sym typeface="Georgia"/>
            </a:endParaRPr>
          </a:p>
          <a:p>
            <a:pPr indent="-355600" lvl="0" marL="457200" rtl="0">
              <a:lnSpc>
                <a:spcPct val="114285"/>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Recruiters simply facilitate the process by introducing you and preparing you to meet their clients.</a:t>
            </a:r>
            <a:br>
              <a:rPr lang="en-US"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indent="-355600" lvl="0" marL="457200" rtl="0">
              <a:lnSpc>
                <a:spcPct val="114285"/>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Recruiters are usually not involved in hiring decisions &amp; don’t have much input in the decision. </a:t>
            </a:r>
            <a:endParaRPr sz="20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20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xEl>
                                              <p:pRg end="0" st="0"/>
                                            </p:txEl>
                                          </p:spTgt>
                                        </p:tgtEl>
                                        <p:attrNameLst>
                                          <p:attrName>style.visibility</p:attrName>
                                        </p:attrNameLst>
                                      </p:cBhvr>
                                      <p:to>
                                        <p:strVal val="visible"/>
                                      </p:to>
                                    </p:set>
                                    <p:animEffect filter="fade" transition="in">
                                      <p:cBhvr>
                                        <p:cTn dur="1000"/>
                                        <p:tgtEl>
                                          <p:spTgt spid="9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xEl>
                                              <p:pRg end="1" st="1"/>
                                            </p:txEl>
                                          </p:spTgt>
                                        </p:tgtEl>
                                        <p:attrNameLst>
                                          <p:attrName>style.visibility</p:attrName>
                                        </p:attrNameLst>
                                      </p:cBhvr>
                                      <p:to>
                                        <p:strVal val="visible"/>
                                      </p:to>
                                    </p:set>
                                    <p:animEffect filter="fade" transition="in">
                                      <p:cBhvr>
                                        <p:cTn dur="1000"/>
                                        <p:tgtEl>
                                          <p:spTgt spid="9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xEl>
                                              <p:pRg end="2" st="2"/>
                                            </p:txEl>
                                          </p:spTgt>
                                        </p:tgtEl>
                                        <p:attrNameLst>
                                          <p:attrName>style.visibility</p:attrName>
                                        </p:attrNameLst>
                                      </p:cBhvr>
                                      <p:to>
                                        <p:strVal val="visible"/>
                                      </p:to>
                                    </p:set>
                                    <p:animEffect filter="fade" transition="in">
                                      <p:cBhvr>
                                        <p:cTn dur="1000"/>
                                        <p:tgtEl>
                                          <p:spTgt spid="9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xEl>
                                              <p:pRg end="3" st="3"/>
                                            </p:txEl>
                                          </p:spTgt>
                                        </p:tgtEl>
                                        <p:attrNameLst>
                                          <p:attrName>style.visibility</p:attrName>
                                        </p:attrNameLst>
                                      </p:cBhvr>
                                      <p:to>
                                        <p:strVal val="visible"/>
                                      </p:to>
                                    </p:set>
                                    <p:animEffect filter="fade" transition="in">
                                      <p:cBhvr>
                                        <p:cTn dur="1000"/>
                                        <p:tgtEl>
                                          <p:spTgt spid="9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xEl>
                                              <p:pRg end="4" st="4"/>
                                            </p:txEl>
                                          </p:spTgt>
                                        </p:tgtEl>
                                        <p:attrNameLst>
                                          <p:attrName>style.visibility</p:attrName>
                                        </p:attrNameLst>
                                      </p:cBhvr>
                                      <p:to>
                                        <p:strVal val="visible"/>
                                      </p:to>
                                    </p:set>
                                    <p:animEffect filter="fade" transition="in">
                                      <p:cBhvr>
                                        <p:cTn dur="1000"/>
                                        <p:tgtEl>
                                          <p:spTgt spid="9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xEl>
                                              <p:pRg end="5" st="5"/>
                                            </p:txEl>
                                          </p:spTgt>
                                        </p:tgtEl>
                                        <p:attrNameLst>
                                          <p:attrName>style.visibility</p:attrName>
                                        </p:attrNameLst>
                                      </p:cBhvr>
                                      <p:to>
                                        <p:strVal val="visible"/>
                                      </p:to>
                                    </p:set>
                                    <p:animEffect filter="fade" transition="in">
                                      <p:cBhvr>
                                        <p:cTn dur="1000"/>
                                        <p:tgtEl>
                                          <p:spTgt spid="95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Shape 964"/>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HOW RECRUITERS WORK</a:t>
            </a:r>
            <a:endParaRPr sz="1000">
              <a:latin typeface="Oswald"/>
              <a:ea typeface="Oswald"/>
              <a:cs typeface="Oswald"/>
              <a:sym typeface="Oswald"/>
            </a:endParaRPr>
          </a:p>
        </p:txBody>
      </p:sp>
      <p:sp>
        <p:nvSpPr>
          <p:cNvPr id="965" name="Shape 965"/>
          <p:cNvSpPr txBox="1"/>
          <p:nvPr/>
        </p:nvSpPr>
        <p:spPr>
          <a:xfrm>
            <a:off x="502650" y="1073475"/>
            <a:ext cx="8715600" cy="3910500"/>
          </a:xfrm>
          <a:prstGeom prst="rect">
            <a:avLst/>
          </a:prstGeom>
          <a:noFill/>
          <a:ln>
            <a:noFill/>
          </a:ln>
        </p:spPr>
        <p:txBody>
          <a:bodyPr anchorCtr="0" anchor="ctr" bIns="91425" lIns="91425" spcFirstLastPara="1" rIns="91425" wrap="square" tIns="91425">
            <a:noAutofit/>
          </a:bodyPr>
          <a:lstStyle/>
          <a:p>
            <a:pPr indent="457200" lvl="0" marL="0" rtl="0">
              <a:spcBef>
                <a:spcPts val="0"/>
              </a:spcBef>
              <a:spcAft>
                <a:spcPts val="0"/>
              </a:spcAft>
              <a:buNone/>
            </a:pPr>
            <a:r>
              <a:rPr b="1" lang="en-US" sz="1800" u="sng">
                <a:solidFill>
                  <a:srgbClr val="6AA84F"/>
                </a:solidFill>
                <a:latin typeface="Georgia"/>
                <a:ea typeface="Georgia"/>
                <a:cs typeface="Georgia"/>
                <a:sym typeface="Georgia"/>
              </a:rPr>
              <a:t>PROS</a:t>
            </a:r>
            <a:r>
              <a:rPr b="1" lang="en-US" sz="1800">
                <a:solidFill>
                  <a:srgbClr val="6AA84F"/>
                </a:solidFill>
                <a:latin typeface="Georgia"/>
                <a:ea typeface="Georgia"/>
                <a:cs typeface="Georgia"/>
                <a:sym typeface="Georgia"/>
              </a:rPr>
              <a:t> </a:t>
            </a:r>
            <a:r>
              <a:rPr b="1" lang="en-US" sz="1800">
                <a:latin typeface="Georgia"/>
                <a:ea typeface="Georgia"/>
                <a:cs typeface="Georgia"/>
                <a:sym typeface="Georgia"/>
              </a:rPr>
              <a:t>										</a:t>
            </a:r>
            <a:r>
              <a:rPr b="1" lang="en-US" sz="1800" u="sng">
                <a:solidFill>
                  <a:srgbClr val="FF0000"/>
                </a:solidFill>
                <a:latin typeface="Georgia"/>
                <a:ea typeface="Georgia"/>
                <a:cs typeface="Georgia"/>
                <a:sym typeface="Georgia"/>
              </a:rPr>
              <a:t>CONS</a:t>
            </a:r>
            <a:endParaRPr b="1" sz="1800" u="sng">
              <a:solidFill>
                <a:srgbClr val="FF0000"/>
              </a:solidFill>
              <a:latin typeface="Georgia"/>
              <a:ea typeface="Georgia"/>
              <a:cs typeface="Georgia"/>
              <a:sym typeface="Georgia"/>
            </a:endParaRPr>
          </a:p>
          <a:p>
            <a:pPr indent="457200" lvl="0" marL="0" rtl="0">
              <a:spcBef>
                <a:spcPts val="0"/>
              </a:spcBef>
              <a:spcAft>
                <a:spcPts val="0"/>
              </a:spcAft>
              <a:buNone/>
            </a:pPr>
            <a:r>
              <a:rPr b="1" lang="en-US" sz="1800" u="sng">
                <a:latin typeface="Georgia"/>
                <a:ea typeface="Georgia"/>
                <a:cs typeface="Georgia"/>
                <a:sym typeface="Georgia"/>
              </a:rPr>
              <a:t>     </a:t>
            </a:r>
            <a:r>
              <a:rPr lang="en-US" sz="1800">
                <a:latin typeface="Georgia"/>
                <a:ea typeface="Georgia"/>
                <a:cs typeface="Georgia"/>
                <a:sym typeface="Georgia"/>
              </a:rPr>
              <a:t>                                        					</a:t>
            </a:r>
            <a:endParaRPr b="1" sz="1800" u="sng">
              <a:latin typeface="Georgia"/>
              <a:ea typeface="Georgia"/>
              <a:cs typeface="Georgia"/>
              <a:sym typeface="Georgia"/>
            </a:endParaRPr>
          </a:p>
          <a:p>
            <a:pPr indent="0" lvl="0" marL="0" rtl="0">
              <a:spcBef>
                <a:spcPts val="0"/>
              </a:spcBef>
              <a:spcAft>
                <a:spcPts val="0"/>
              </a:spcAft>
              <a:buNone/>
            </a:pPr>
            <a:r>
              <a:rPr lang="en-US" sz="1800">
                <a:latin typeface="Georgia"/>
                <a:ea typeface="Georgia"/>
                <a:cs typeface="Georgia"/>
                <a:sym typeface="Georgia"/>
              </a:rPr>
              <a:t>-</a:t>
            </a:r>
            <a:r>
              <a:rPr lang="en-US" sz="1800">
                <a:latin typeface="Georgia"/>
                <a:ea typeface="Georgia"/>
                <a:cs typeface="Georgia"/>
                <a:sym typeface="Georgia"/>
              </a:rPr>
              <a:t>Faster search (maybe)                                          	-Opportunities not the right fit                                                 </a:t>
            </a:r>
            <a:endParaRPr sz="1800">
              <a:latin typeface="Georgia"/>
              <a:ea typeface="Georgia"/>
              <a:cs typeface="Georgia"/>
              <a:sym typeface="Georgia"/>
            </a:endParaRPr>
          </a:p>
          <a:p>
            <a:pPr indent="0" lvl="0" marL="0" rtl="0">
              <a:spcBef>
                <a:spcPts val="0"/>
              </a:spcBef>
              <a:spcAft>
                <a:spcPts val="0"/>
              </a:spcAft>
              <a:buNone/>
            </a:pPr>
            <a:r>
              <a:rPr lang="en-US" sz="1800">
                <a:latin typeface="Georgia"/>
                <a:ea typeface="Georgia"/>
                <a:cs typeface="Georgia"/>
                <a:sym typeface="Georgia"/>
              </a:rPr>
              <a:t>-Opportunity to explore options                       		-Confidential searches </a:t>
            </a:r>
            <a:endParaRPr sz="1800">
              <a:latin typeface="Georgia"/>
              <a:ea typeface="Georgia"/>
              <a:cs typeface="Georgia"/>
              <a:sym typeface="Georgia"/>
            </a:endParaRPr>
          </a:p>
          <a:p>
            <a:pPr indent="0" lvl="0" marL="0" rtl="0">
              <a:spcBef>
                <a:spcPts val="0"/>
              </a:spcBef>
              <a:spcAft>
                <a:spcPts val="0"/>
              </a:spcAft>
              <a:buNone/>
            </a:pPr>
            <a:r>
              <a:rPr lang="en-US" sz="1800">
                <a:latin typeface="Georgia"/>
                <a:ea typeface="Georgia"/>
                <a:cs typeface="Georgia"/>
                <a:sym typeface="Georgia"/>
              </a:rPr>
              <a:t>-Interview practice                                  			-Recruiter may be unresponsive</a:t>
            </a:r>
            <a:endParaRPr sz="1800">
              <a:latin typeface="Georgia"/>
              <a:ea typeface="Georgia"/>
              <a:cs typeface="Georgia"/>
              <a:sym typeface="Georgia"/>
            </a:endParaRPr>
          </a:p>
          <a:p>
            <a:pPr indent="0" lvl="0" marL="0" rtl="0">
              <a:spcBef>
                <a:spcPts val="0"/>
              </a:spcBef>
              <a:spcAft>
                <a:spcPts val="0"/>
              </a:spcAft>
              <a:buNone/>
            </a:pPr>
            <a:r>
              <a:rPr lang="en-US" sz="1800">
                <a:latin typeface="Georgia"/>
                <a:ea typeface="Georgia"/>
                <a:cs typeface="Georgia"/>
                <a:sym typeface="Georgia"/>
              </a:rPr>
              <a:t>-Feedback from recruiter                           			-Less room for negotiation</a:t>
            </a:r>
            <a:endParaRPr sz="1800">
              <a:latin typeface="Georgia"/>
              <a:ea typeface="Georgia"/>
              <a:cs typeface="Georgia"/>
              <a:sym typeface="Georgia"/>
            </a:endParaRPr>
          </a:p>
          <a:p>
            <a:pPr indent="0" lvl="0" marL="0">
              <a:spcBef>
                <a:spcPts val="0"/>
              </a:spcBef>
              <a:spcAft>
                <a:spcPts val="0"/>
              </a:spcAft>
              <a:buNone/>
            </a:pPr>
            <a:r>
              <a:t/>
            </a:r>
            <a:endParaRPr sz="1800">
              <a:latin typeface="Georgia"/>
              <a:ea typeface="Georgia"/>
              <a:cs typeface="Georgia"/>
              <a:sym typeface="Georgia"/>
            </a:endParaRPr>
          </a:p>
          <a:p>
            <a:pPr indent="0" lvl="0" marL="0" rtl="0">
              <a:spcBef>
                <a:spcPts val="0"/>
              </a:spcBef>
              <a:spcAft>
                <a:spcPts val="0"/>
              </a:spcAft>
              <a:buNone/>
            </a:pPr>
            <a:r>
              <a:t/>
            </a:r>
            <a:endParaRPr sz="1800">
              <a:latin typeface="Georgia"/>
              <a:ea typeface="Georgia"/>
              <a:cs typeface="Georgia"/>
              <a:sym typeface="Georgia"/>
            </a:endParaRPr>
          </a:p>
          <a:p>
            <a:pPr indent="0" lvl="0" marL="0" rtl="0">
              <a:spcBef>
                <a:spcPts val="0"/>
              </a:spcBef>
              <a:spcAft>
                <a:spcPts val="0"/>
              </a:spcAft>
              <a:buNone/>
            </a:pPr>
            <a:r>
              <a:rPr lang="en-US" sz="1800">
                <a:latin typeface="Georgia"/>
                <a:ea typeface="Georgia"/>
                <a:cs typeface="Georgia"/>
                <a:sym typeface="Georgia"/>
              </a:rPr>
              <a:t>Agencies Specializing in Dev/UX/Creative/Data:</a:t>
            </a:r>
            <a:endParaRPr sz="1800">
              <a:latin typeface="Georgia"/>
              <a:ea typeface="Georgia"/>
              <a:cs typeface="Georgia"/>
              <a:sym typeface="Georgia"/>
            </a:endParaRPr>
          </a:p>
          <a:p>
            <a:pPr indent="0" lvl="0" marL="0" rtl="0">
              <a:spcBef>
                <a:spcPts val="0"/>
              </a:spcBef>
              <a:spcAft>
                <a:spcPts val="0"/>
              </a:spcAft>
              <a:buNone/>
            </a:pPr>
            <a:r>
              <a:rPr lang="en-US" sz="1800">
                <a:latin typeface="Georgia"/>
                <a:ea typeface="Georgia"/>
                <a:cs typeface="Georgia"/>
                <a:sym typeface="Georgia"/>
              </a:rPr>
              <a:t>Creative Circle, Vitamin T, The Creative Group</a:t>
            </a:r>
            <a:endParaRPr sz="1800">
              <a:latin typeface="Georgia"/>
              <a:ea typeface="Georgia"/>
              <a:cs typeface="Georgia"/>
              <a:sym typeface="Georgia"/>
            </a:endParaRPr>
          </a:p>
          <a:p>
            <a:pPr indent="0" lvl="0" marL="0" rtl="0">
              <a:spcBef>
                <a:spcPts val="0"/>
              </a:spcBef>
              <a:spcAft>
                <a:spcPts val="0"/>
              </a:spcAft>
              <a:buNone/>
            </a:pPr>
            <a:r>
              <a:rPr lang="en-US" sz="1800">
                <a:latin typeface="Georgia"/>
                <a:ea typeface="Georgia"/>
                <a:cs typeface="Georgia"/>
                <a:sym typeface="Georgia"/>
              </a:rPr>
              <a:t>Luna Data Solutions, M&amp;P, Robert Half, TEK Systems</a:t>
            </a:r>
            <a:endParaRPr sz="1800">
              <a:latin typeface="Georgia"/>
              <a:ea typeface="Georgia"/>
              <a:cs typeface="Georgia"/>
              <a:sym typeface="Georgia"/>
            </a:endParaRPr>
          </a:p>
          <a:p>
            <a:pPr indent="0" lvl="0" marL="0" rtl="0">
              <a:spcBef>
                <a:spcPts val="0"/>
              </a:spcBef>
              <a:spcAft>
                <a:spcPts val="0"/>
              </a:spcAft>
              <a:buNone/>
            </a:pPr>
            <a:r>
              <a:t/>
            </a:r>
            <a:endParaRPr sz="18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0" st="0"/>
                                            </p:txEl>
                                          </p:spTgt>
                                        </p:tgtEl>
                                        <p:attrNameLst>
                                          <p:attrName>style.visibility</p:attrName>
                                        </p:attrNameLst>
                                      </p:cBhvr>
                                      <p:to>
                                        <p:strVal val="visible"/>
                                      </p:to>
                                    </p:set>
                                    <p:animEffect filter="fade" transition="in">
                                      <p:cBhvr>
                                        <p:cTn dur="1000"/>
                                        <p:tgtEl>
                                          <p:spTgt spid="9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1" st="1"/>
                                            </p:txEl>
                                          </p:spTgt>
                                        </p:tgtEl>
                                        <p:attrNameLst>
                                          <p:attrName>style.visibility</p:attrName>
                                        </p:attrNameLst>
                                      </p:cBhvr>
                                      <p:to>
                                        <p:strVal val="visible"/>
                                      </p:to>
                                    </p:set>
                                    <p:animEffect filter="fade" transition="in">
                                      <p:cBhvr>
                                        <p:cTn dur="1000"/>
                                        <p:tgtEl>
                                          <p:spTgt spid="9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2" st="2"/>
                                            </p:txEl>
                                          </p:spTgt>
                                        </p:tgtEl>
                                        <p:attrNameLst>
                                          <p:attrName>style.visibility</p:attrName>
                                        </p:attrNameLst>
                                      </p:cBhvr>
                                      <p:to>
                                        <p:strVal val="visible"/>
                                      </p:to>
                                    </p:set>
                                    <p:animEffect filter="fade" transition="in">
                                      <p:cBhvr>
                                        <p:cTn dur="1000"/>
                                        <p:tgtEl>
                                          <p:spTgt spid="9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3" st="3"/>
                                            </p:txEl>
                                          </p:spTgt>
                                        </p:tgtEl>
                                        <p:attrNameLst>
                                          <p:attrName>style.visibility</p:attrName>
                                        </p:attrNameLst>
                                      </p:cBhvr>
                                      <p:to>
                                        <p:strVal val="visible"/>
                                      </p:to>
                                    </p:set>
                                    <p:animEffect filter="fade" transition="in">
                                      <p:cBhvr>
                                        <p:cTn dur="1000"/>
                                        <p:tgtEl>
                                          <p:spTgt spid="9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4" st="4"/>
                                            </p:txEl>
                                          </p:spTgt>
                                        </p:tgtEl>
                                        <p:attrNameLst>
                                          <p:attrName>style.visibility</p:attrName>
                                        </p:attrNameLst>
                                      </p:cBhvr>
                                      <p:to>
                                        <p:strVal val="visible"/>
                                      </p:to>
                                    </p:set>
                                    <p:animEffect filter="fade" transition="in">
                                      <p:cBhvr>
                                        <p:cTn dur="1000"/>
                                        <p:tgtEl>
                                          <p:spTgt spid="9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5" st="5"/>
                                            </p:txEl>
                                          </p:spTgt>
                                        </p:tgtEl>
                                        <p:attrNameLst>
                                          <p:attrName>style.visibility</p:attrName>
                                        </p:attrNameLst>
                                      </p:cBhvr>
                                      <p:to>
                                        <p:strVal val="visible"/>
                                      </p:to>
                                    </p:set>
                                    <p:animEffect filter="fade" transition="in">
                                      <p:cBhvr>
                                        <p:cTn dur="1000"/>
                                        <p:tgtEl>
                                          <p:spTgt spid="9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6" st="6"/>
                                            </p:txEl>
                                          </p:spTgt>
                                        </p:tgtEl>
                                        <p:attrNameLst>
                                          <p:attrName>style.visibility</p:attrName>
                                        </p:attrNameLst>
                                      </p:cBhvr>
                                      <p:to>
                                        <p:strVal val="visible"/>
                                      </p:to>
                                    </p:set>
                                    <p:animEffect filter="fade" transition="in">
                                      <p:cBhvr>
                                        <p:cTn dur="1000"/>
                                        <p:tgtEl>
                                          <p:spTgt spid="96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7" st="7"/>
                                            </p:txEl>
                                          </p:spTgt>
                                        </p:tgtEl>
                                        <p:attrNameLst>
                                          <p:attrName>style.visibility</p:attrName>
                                        </p:attrNameLst>
                                      </p:cBhvr>
                                      <p:to>
                                        <p:strVal val="visible"/>
                                      </p:to>
                                    </p:set>
                                    <p:animEffect filter="fade" transition="in">
                                      <p:cBhvr>
                                        <p:cTn dur="1000"/>
                                        <p:tgtEl>
                                          <p:spTgt spid="96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8" st="8"/>
                                            </p:txEl>
                                          </p:spTgt>
                                        </p:tgtEl>
                                        <p:attrNameLst>
                                          <p:attrName>style.visibility</p:attrName>
                                        </p:attrNameLst>
                                      </p:cBhvr>
                                      <p:to>
                                        <p:strVal val="visible"/>
                                      </p:to>
                                    </p:set>
                                    <p:animEffect filter="fade" transition="in">
                                      <p:cBhvr>
                                        <p:cTn dur="1000"/>
                                        <p:tgtEl>
                                          <p:spTgt spid="96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9" st="9"/>
                                            </p:txEl>
                                          </p:spTgt>
                                        </p:tgtEl>
                                        <p:attrNameLst>
                                          <p:attrName>style.visibility</p:attrName>
                                        </p:attrNameLst>
                                      </p:cBhvr>
                                      <p:to>
                                        <p:strVal val="visible"/>
                                      </p:to>
                                    </p:set>
                                    <p:animEffect filter="fade" transition="in">
                                      <p:cBhvr>
                                        <p:cTn dur="1000"/>
                                        <p:tgtEl>
                                          <p:spTgt spid="96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10" st="10"/>
                                            </p:txEl>
                                          </p:spTgt>
                                        </p:tgtEl>
                                        <p:attrNameLst>
                                          <p:attrName>style.visibility</p:attrName>
                                        </p:attrNameLst>
                                      </p:cBhvr>
                                      <p:to>
                                        <p:strVal val="visible"/>
                                      </p:to>
                                    </p:set>
                                    <p:animEffect filter="fade" transition="in">
                                      <p:cBhvr>
                                        <p:cTn dur="1000"/>
                                        <p:tgtEl>
                                          <p:spTgt spid="96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xEl>
                                              <p:pRg end="11" st="11"/>
                                            </p:txEl>
                                          </p:spTgt>
                                        </p:tgtEl>
                                        <p:attrNameLst>
                                          <p:attrName>style.visibility</p:attrName>
                                        </p:attrNameLst>
                                      </p:cBhvr>
                                      <p:to>
                                        <p:strVal val="visible"/>
                                      </p:to>
                                    </p:set>
                                    <p:animEffect filter="fade" transition="in">
                                      <p:cBhvr>
                                        <p:cTn dur="1000"/>
                                        <p:tgtEl>
                                          <p:spTgt spid="965">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latin typeface="Oswald"/>
              <a:ea typeface="Oswald"/>
              <a:cs typeface="Oswald"/>
              <a:sym typeface="Oswald"/>
            </a:endParaRPr>
          </a:p>
        </p:txBody>
      </p:sp>
      <p:sp>
        <p:nvSpPr>
          <p:cNvPr id="971" name="Shape 971"/>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AFTER YOU FIND A POSITION OF INTEREST</a:t>
            </a:r>
            <a:endParaRPr sz="6900">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Shape 976"/>
          <p:cNvSpPr/>
          <p:nvPr/>
        </p:nvSpPr>
        <p:spPr>
          <a:xfrm>
            <a:off x="457174" y="530350"/>
            <a:ext cx="63789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AFTER YOU FIND A JOB OF INTEREST </a:t>
            </a:r>
            <a:endParaRPr sz="1000">
              <a:latin typeface="Oswald"/>
              <a:ea typeface="Oswald"/>
              <a:cs typeface="Oswald"/>
              <a:sym typeface="Oswald"/>
            </a:endParaRPr>
          </a:p>
        </p:txBody>
      </p:sp>
      <p:pic>
        <p:nvPicPr>
          <p:cNvPr id="977" name="Shape 977"/>
          <p:cNvPicPr preferRelativeResize="0"/>
          <p:nvPr/>
        </p:nvPicPr>
        <p:blipFill>
          <a:blip r:embed="rId3">
            <a:alphaModFix/>
          </a:blip>
          <a:stretch>
            <a:fillRect/>
          </a:stretch>
        </p:blipFill>
        <p:spPr>
          <a:xfrm>
            <a:off x="457175" y="1036376"/>
            <a:ext cx="8119201" cy="3801500"/>
          </a:xfrm>
          <a:prstGeom prst="rect">
            <a:avLst/>
          </a:prstGeom>
          <a:noFill/>
          <a:ln>
            <a:noFill/>
          </a:ln>
        </p:spPr>
      </p:pic>
      <p:pic>
        <p:nvPicPr>
          <p:cNvPr id="978" name="Shape 978"/>
          <p:cNvPicPr preferRelativeResize="0"/>
          <p:nvPr/>
        </p:nvPicPr>
        <p:blipFill>
          <a:blip r:embed="rId4">
            <a:alphaModFix/>
          </a:blip>
          <a:stretch>
            <a:fillRect/>
          </a:stretch>
        </p:blipFill>
        <p:spPr>
          <a:xfrm>
            <a:off x="1655175" y="1160949"/>
            <a:ext cx="481900" cy="537500"/>
          </a:xfrm>
          <a:prstGeom prst="rect">
            <a:avLst/>
          </a:prstGeom>
          <a:noFill/>
          <a:ln>
            <a:noFill/>
          </a:ln>
        </p:spPr>
      </p:pic>
      <p:pic>
        <p:nvPicPr>
          <p:cNvPr id="979" name="Shape 979"/>
          <p:cNvPicPr preferRelativeResize="0"/>
          <p:nvPr/>
        </p:nvPicPr>
        <p:blipFill>
          <a:blip r:embed="rId5">
            <a:alphaModFix/>
          </a:blip>
          <a:stretch>
            <a:fillRect/>
          </a:stretch>
        </p:blipFill>
        <p:spPr>
          <a:xfrm>
            <a:off x="4970575" y="1183326"/>
            <a:ext cx="481900" cy="592700"/>
          </a:xfrm>
          <a:prstGeom prst="rect">
            <a:avLst/>
          </a:prstGeom>
          <a:noFill/>
          <a:ln>
            <a:noFill/>
          </a:ln>
        </p:spPr>
      </p:pic>
      <p:pic>
        <p:nvPicPr>
          <p:cNvPr id="980" name="Shape 980"/>
          <p:cNvPicPr preferRelativeResize="0"/>
          <p:nvPr/>
        </p:nvPicPr>
        <p:blipFill>
          <a:blip r:embed="rId6">
            <a:alphaModFix/>
          </a:blip>
          <a:stretch>
            <a:fillRect/>
          </a:stretch>
        </p:blipFill>
        <p:spPr>
          <a:xfrm>
            <a:off x="262050" y="3165425"/>
            <a:ext cx="481900" cy="515125"/>
          </a:xfrm>
          <a:prstGeom prst="rect">
            <a:avLst/>
          </a:prstGeom>
          <a:noFill/>
          <a:ln>
            <a:noFill/>
          </a:ln>
        </p:spPr>
      </p:pic>
      <p:pic>
        <p:nvPicPr>
          <p:cNvPr id="981" name="Shape 981"/>
          <p:cNvPicPr preferRelativeResize="0"/>
          <p:nvPr/>
        </p:nvPicPr>
        <p:blipFill>
          <a:blip r:embed="rId7">
            <a:alphaModFix/>
          </a:blip>
          <a:stretch>
            <a:fillRect/>
          </a:stretch>
        </p:blipFill>
        <p:spPr>
          <a:xfrm>
            <a:off x="3102275" y="3165425"/>
            <a:ext cx="481900" cy="592700"/>
          </a:xfrm>
          <a:prstGeom prst="rect">
            <a:avLst/>
          </a:prstGeom>
          <a:noFill/>
          <a:ln>
            <a:noFill/>
          </a:ln>
        </p:spPr>
      </p:pic>
      <p:pic>
        <p:nvPicPr>
          <p:cNvPr id="982" name="Shape 982"/>
          <p:cNvPicPr preferRelativeResize="0"/>
          <p:nvPr/>
        </p:nvPicPr>
        <p:blipFill>
          <a:blip r:embed="rId8">
            <a:alphaModFix/>
          </a:blip>
          <a:stretch>
            <a:fillRect/>
          </a:stretch>
        </p:blipFill>
        <p:spPr>
          <a:xfrm>
            <a:off x="5888500" y="3126637"/>
            <a:ext cx="481900" cy="59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Shape 987"/>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AFTER YOU FIND A JOB OF INTEREST</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988" name="Shape 988"/>
          <p:cNvSpPr txBox="1"/>
          <p:nvPr/>
        </p:nvSpPr>
        <p:spPr>
          <a:xfrm>
            <a:off x="457175" y="1346100"/>
            <a:ext cx="8323800" cy="310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latin typeface="Georgia"/>
                <a:ea typeface="Georgia"/>
                <a:cs typeface="Georgia"/>
                <a:sym typeface="Georgia"/>
              </a:rPr>
              <a:t>Let’s walk through the first two steps together! </a:t>
            </a:r>
            <a:endParaRPr sz="2400">
              <a:latin typeface="Georgia"/>
              <a:ea typeface="Georgia"/>
              <a:cs typeface="Georgia"/>
              <a:sym typeface="Georgia"/>
            </a:endParaRPr>
          </a:p>
          <a:p>
            <a:pPr indent="0" lvl="0" marL="0" rtl="0">
              <a:spcBef>
                <a:spcPts val="0"/>
              </a:spcBef>
              <a:spcAft>
                <a:spcPts val="0"/>
              </a:spcAft>
              <a:buNone/>
            </a:pPr>
            <a:r>
              <a:t/>
            </a:r>
            <a:endParaRPr sz="2400">
              <a:latin typeface="Georgia"/>
              <a:ea typeface="Georgia"/>
              <a:cs typeface="Georgia"/>
              <a:sym typeface="Georgia"/>
            </a:endParaRPr>
          </a:p>
          <a:p>
            <a:pPr indent="0" lvl="0" marL="0" rtl="0">
              <a:spcBef>
                <a:spcPts val="0"/>
              </a:spcBef>
              <a:spcAft>
                <a:spcPts val="0"/>
              </a:spcAft>
              <a:buNone/>
            </a:pPr>
            <a:r>
              <a:t/>
            </a:r>
            <a:endParaRPr sz="2400">
              <a:latin typeface="Georgia"/>
              <a:ea typeface="Georgia"/>
              <a:cs typeface="Georgia"/>
              <a:sym typeface="Georgia"/>
            </a:endParaRPr>
          </a:p>
          <a:p>
            <a:pPr indent="0" lvl="0" marL="0" rtl="0">
              <a:spcBef>
                <a:spcPts val="0"/>
              </a:spcBef>
              <a:spcAft>
                <a:spcPts val="0"/>
              </a:spcAft>
              <a:buNone/>
            </a:pPr>
            <a:r>
              <a:rPr lang="en-US" sz="2400">
                <a:latin typeface="Georgia"/>
                <a:ea typeface="Georgia"/>
                <a:cs typeface="Georgia"/>
                <a:sym typeface="Georgia"/>
              </a:rPr>
              <a:t>	</a:t>
            </a:r>
            <a:endParaRPr sz="2400">
              <a:latin typeface="Georgia"/>
              <a:ea typeface="Georgia"/>
              <a:cs typeface="Georgia"/>
              <a:sym typeface="Georgia"/>
            </a:endParaRPr>
          </a:p>
          <a:p>
            <a:pPr indent="0" lvl="0" marL="0" rtl="0">
              <a:spcBef>
                <a:spcPts val="0"/>
              </a:spcBef>
              <a:spcAft>
                <a:spcPts val="0"/>
              </a:spcAft>
              <a:buNone/>
            </a:pPr>
            <a:r>
              <a:t/>
            </a:r>
            <a:endParaRPr sz="2400">
              <a:latin typeface="Georgia"/>
              <a:ea typeface="Georgia"/>
              <a:cs typeface="Georgia"/>
              <a:sym typeface="Georgia"/>
            </a:endParaRPr>
          </a:p>
          <a:p>
            <a:pPr indent="0" lvl="0" marL="0" rtl="0">
              <a:spcBef>
                <a:spcPts val="0"/>
              </a:spcBef>
              <a:spcAft>
                <a:spcPts val="0"/>
              </a:spcAft>
              <a:buNone/>
            </a:pPr>
            <a:r>
              <a:t/>
            </a:r>
            <a:endParaRPr sz="2400">
              <a:latin typeface="Georgia"/>
              <a:ea typeface="Georgia"/>
              <a:cs typeface="Georgia"/>
              <a:sym typeface="Georgia"/>
            </a:endParaRPr>
          </a:p>
          <a:p>
            <a:pPr indent="0" lvl="0" marL="0" rtl="0">
              <a:spcBef>
                <a:spcPts val="0"/>
              </a:spcBef>
              <a:spcAft>
                <a:spcPts val="0"/>
              </a:spcAft>
              <a:buNone/>
            </a:pPr>
            <a:r>
              <a:t/>
            </a:r>
            <a:endParaRPr sz="2400">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pic>
        <p:nvPicPr>
          <p:cNvPr id="994" name="Shape 994"/>
          <p:cNvPicPr preferRelativeResize="0"/>
          <p:nvPr/>
        </p:nvPicPr>
        <p:blipFill>
          <a:blip r:embed="rId3">
            <a:alphaModFix/>
          </a:blip>
          <a:stretch>
            <a:fillRect/>
          </a:stretch>
        </p:blipFill>
        <p:spPr>
          <a:xfrm>
            <a:off x="1033450" y="899975"/>
            <a:ext cx="6877999" cy="4357824"/>
          </a:xfrm>
          <a:prstGeom prst="rect">
            <a:avLst/>
          </a:prstGeom>
          <a:noFill/>
          <a:ln>
            <a:noFill/>
          </a:ln>
        </p:spPr>
      </p:pic>
      <p:sp>
        <p:nvSpPr>
          <p:cNvPr id="995" name="Shape 995"/>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AFTER YOU FIND A JOB OF INTEREST</a:t>
            </a:r>
            <a:endParaRPr sz="1000">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pic>
        <p:nvPicPr>
          <p:cNvPr id="1001" name="Shape 1001"/>
          <p:cNvPicPr preferRelativeResize="0"/>
          <p:nvPr/>
        </p:nvPicPr>
        <p:blipFill>
          <a:blip r:embed="rId3">
            <a:alphaModFix/>
          </a:blip>
          <a:stretch>
            <a:fillRect/>
          </a:stretch>
        </p:blipFill>
        <p:spPr>
          <a:xfrm>
            <a:off x="1819725" y="947350"/>
            <a:ext cx="4573724" cy="4310449"/>
          </a:xfrm>
          <a:prstGeom prst="rect">
            <a:avLst/>
          </a:prstGeom>
          <a:noFill/>
          <a:ln>
            <a:noFill/>
          </a:ln>
        </p:spPr>
      </p:pic>
      <p:sp>
        <p:nvSpPr>
          <p:cNvPr id="1002" name="Shape 1002"/>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AFTER YOU FIND A JOB OF INTEREST</a:t>
            </a:r>
            <a:endParaRPr sz="1000">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pic>
        <p:nvPicPr>
          <p:cNvPr id="1008" name="Shape 1008"/>
          <p:cNvPicPr preferRelativeResize="0"/>
          <p:nvPr/>
        </p:nvPicPr>
        <p:blipFill>
          <a:blip r:embed="rId3">
            <a:alphaModFix/>
          </a:blip>
          <a:stretch>
            <a:fillRect/>
          </a:stretch>
        </p:blipFill>
        <p:spPr>
          <a:xfrm>
            <a:off x="1497625" y="937875"/>
            <a:ext cx="6171851" cy="4233825"/>
          </a:xfrm>
          <a:prstGeom prst="rect">
            <a:avLst/>
          </a:prstGeom>
          <a:noFill/>
          <a:ln>
            <a:noFill/>
          </a:ln>
        </p:spPr>
      </p:pic>
      <p:sp>
        <p:nvSpPr>
          <p:cNvPr id="1009" name="Shape 1009"/>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AFTER YOU FIND A JOB OF INTEREST</a:t>
            </a:r>
            <a:endParaRPr sz="1000">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Shape 1014"/>
          <p:cNvSpPr/>
          <p:nvPr/>
        </p:nvSpPr>
        <p:spPr>
          <a:xfrm>
            <a:off x="457181" y="530352"/>
            <a:ext cx="7315200" cy="3111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400">
              <a:latin typeface="Oswald"/>
              <a:ea typeface="Oswald"/>
              <a:cs typeface="Oswald"/>
              <a:sym typeface="Oswald"/>
            </a:endParaRPr>
          </a:p>
        </p:txBody>
      </p:sp>
      <p:sp>
        <p:nvSpPr>
          <p:cNvPr id="1015" name="Shape 1015"/>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7000">
                <a:solidFill>
                  <a:srgbClr val="FFFFFF"/>
                </a:solidFill>
                <a:latin typeface="Oswald"/>
                <a:ea typeface="Oswald"/>
                <a:cs typeface="Oswald"/>
                <a:sym typeface="Oswald"/>
              </a:rPr>
              <a:t>WHEN IT COMES TO APPLYING FOR A JOB...</a:t>
            </a:r>
            <a:endParaRPr sz="7000">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Shape 830"/>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latin typeface="Oswald"/>
              <a:ea typeface="Oswald"/>
              <a:cs typeface="Oswald"/>
              <a:sym typeface="Oswald"/>
            </a:endParaRPr>
          </a:p>
        </p:txBody>
      </p:sp>
      <p:sp>
        <p:nvSpPr>
          <p:cNvPr id="831" name="Shape 831"/>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HOMEWORK</a:t>
            </a:r>
            <a:endParaRPr sz="6900">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Shape 1020"/>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400">
                <a:latin typeface="Oswald"/>
                <a:ea typeface="Oswald"/>
                <a:cs typeface="Oswald"/>
                <a:sym typeface="Oswald"/>
              </a:rPr>
              <a:t>APPLYING</a:t>
            </a:r>
            <a:endParaRPr sz="1000">
              <a:latin typeface="Oswald"/>
              <a:ea typeface="Oswald"/>
              <a:cs typeface="Oswald"/>
              <a:sym typeface="Oswald"/>
            </a:endParaRPr>
          </a:p>
        </p:txBody>
      </p:sp>
      <p:sp>
        <p:nvSpPr>
          <p:cNvPr id="1021" name="Shape 1021"/>
          <p:cNvSpPr txBox="1"/>
          <p:nvPr>
            <p:ph idx="1" type="body"/>
          </p:nvPr>
        </p:nvSpPr>
        <p:spPr>
          <a:xfrm>
            <a:off x="457186" y="930798"/>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355600" lvl="0" marL="457200" marR="0" rtl="0" algn="l">
              <a:lnSpc>
                <a:spcPct val="110000"/>
              </a:lnSpc>
              <a:spcBef>
                <a:spcPts val="300"/>
              </a:spcBef>
              <a:spcAft>
                <a:spcPts val="0"/>
              </a:spcAft>
              <a:buSzPts val="2000"/>
              <a:buFont typeface="Georgia"/>
              <a:buChar char="●"/>
            </a:pPr>
            <a:r>
              <a:rPr lang="en-US" sz="2000">
                <a:latin typeface="Georgia"/>
                <a:ea typeface="Georgia"/>
                <a:cs typeface="Georgia"/>
                <a:sym typeface="Georgia"/>
              </a:rPr>
              <a:t>If you’re emailing someone directly, your cover letter is the body of your email and your resume is attached as a PDF or Word document.</a:t>
            </a:r>
            <a:br>
              <a:rPr lang="en-US" sz="2000">
                <a:latin typeface="Georgia"/>
                <a:ea typeface="Georgia"/>
                <a:cs typeface="Georgia"/>
                <a:sym typeface="Georgia"/>
              </a:rPr>
            </a:br>
            <a:endParaRPr sz="2000">
              <a:latin typeface="Georgia"/>
              <a:ea typeface="Georgia"/>
              <a:cs typeface="Georgia"/>
              <a:sym typeface="Georgia"/>
            </a:endParaRPr>
          </a:p>
          <a:p>
            <a:pPr indent="-355600" lvl="0" marL="457200" marR="0" rtl="0" algn="l">
              <a:lnSpc>
                <a:spcPct val="110000"/>
              </a:lnSpc>
              <a:spcBef>
                <a:spcPts val="0"/>
              </a:spcBef>
              <a:spcAft>
                <a:spcPts val="0"/>
              </a:spcAft>
              <a:buSzPts val="2000"/>
              <a:buFont typeface="Georgia"/>
              <a:buChar char="●"/>
            </a:pPr>
            <a:r>
              <a:rPr lang="en-US" sz="2000">
                <a:latin typeface="Georgia"/>
                <a:ea typeface="Georgia"/>
                <a:cs typeface="Georgia"/>
                <a:sym typeface="Georgia"/>
              </a:rPr>
              <a:t>If you’re applying online, your cover letter is included in one of the following three ways:</a:t>
            </a:r>
            <a:endParaRPr sz="2000">
              <a:latin typeface="Georgia"/>
              <a:ea typeface="Georgia"/>
              <a:cs typeface="Georgia"/>
              <a:sym typeface="Georgia"/>
            </a:endParaRPr>
          </a:p>
          <a:p>
            <a:pPr indent="-355600" lvl="1" marL="914400" marR="0" rtl="0" algn="l">
              <a:lnSpc>
                <a:spcPct val="110000"/>
              </a:lnSpc>
              <a:spcBef>
                <a:spcPts val="0"/>
              </a:spcBef>
              <a:spcAft>
                <a:spcPts val="0"/>
              </a:spcAft>
              <a:buSzPts val="2000"/>
              <a:buFont typeface="Georgia"/>
              <a:buChar char="○"/>
            </a:pPr>
            <a:r>
              <a:rPr lang="en-US" sz="2000">
                <a:latin typeface="Georgia"/>
                <a:ea typeface="Georgia"/>
                <a:cs typeface="Georgia"/>
                <a:sym typeface="Georgia"/>
              </a:rPr>
              <a:t>Attached to the site as a PDF. [</a:t>
            </a:r>
            <a:r>
              <a:rPr i="1" lang="en-US" sz="2000">
                <a:latin typeface="Georgia"/>
                <a:ea typeface="Georgia"/>
                <a:cs typeface="Georgia"/>
                <a:sym typeface="Georgia"/>
              </a:rPr>
              <a:t>Joe Smith Cover Letter.pdf or .doc</a:t>
            </a:r>
            <a:r>
              <a:rPr lang="en-US" sz="2000">
                <a:latin typeface="Georgia"/>
                <a:ea typeface="Georgia"/>
                <a:cs typeface="Georgia"/>
                <a:sym typeface="Georgia"/>
              </a:rPr>
              <a:t>]</a:t>
            </a:r>
            <a:endParaRPr sz="2000">
              <a:latin typeface="Georgia"/>
              <a:ea typeface="Georgia"/>
              <a:cs typeface="Georgia"/>
              <a:sym typeface="Georgia"/>
            </a:endParaRPr>
          </a:p>
          <a:p>
            <a:pPr indent="-355600" lvl="1" marL="914400" marR="0" rtl="0" algn="l">
              <a:lnSpc>
                <a:spcPct val="110000"/>
              </a:lnSpc>
              <a:spcBef>
                <a:spcPts val="0"/>
              </a:spcBef>
              <a:spcAft>
                <a:spcPts val="0"/>
              </a:spcAft>
              <a:buSzPts val="2000"/>
              <a:buFont typeface="Georgia"/>
              <a:buChar char="○"/>
            </a:pPr>
            <a:r>
              <a:rPr lang="en-US" sz="2000">
                <a:latin typeface="Georgia"/>
                <a:ea typeface="Georgia"/>
                <a:cs typeface="Georgia"/>
                <a:sym typeface="Georgia"/>
              </a:rPr>
              <a:t>Combined with your resume as one attachment and uploaded to the site as one file. [</a:t>
            </a:r>
            <a:r>
              <a:rPr i="1" lang="en-US" sz="2000">
                <a:latin typeface="Georgia"/>
                <a:ea typeface="Georgia"/>
                <a:cs typeface="Georgia"/>
                <a:sym typeface="Georgia"/>
              </a:rPr>
              <a:t>Joe Smith Cover Letter + Resume.pdf or.doc</a:t>
            </a:r>
            <a:r>
              <a:rPr lang="en-US" sz="2000">
                <a:latin typeface="Georgia"/>
                <a:ea typeface="Georgia"/>
                <a:cs typeface="Georgia"/>
                <a:sym typeface="Georgia"/>
              </a:rPr>
              <a:t>]</a:t>
            </a:r>
            <a:endParaRPr sz="2000">
              <a:latin typeface="Georgia"/>
              <a:ea typeface="Georgia"/>
              <a:cs typeface="Georgia"/>
              <a:sym typeface="Georgia"/>
            </a:endParaRPr>
          </a:p>
          <a:p>
            <a:pPr indent="-355600" lvl="1" marL="914400" marR="0" rtl="0" algn="l">
              <a:lnSpc>
                <a:spcPct val="110000"/>
              </a:lnSpc>
              <a:spcBef>
                <a:spcPts val="0"/>
              </a:spcBef>
              <a:spcAft>
                <a:spcPts val="0"/>
              </a:spcAft>
              <a:buSzPts val="2000"/>
              <a:buFont typeface="Georgia"/>
              <a:buChar char="○"/>
            </a:pPr>
            <a:r>
              <a:rPr lang="en-US" sz="2000">
                <a:latin typeface="Georgia"/>
                <a:ea typeface="Georgia"/>
                <a:cs typeface="Georgia"/>
                <a:sym typeface="Georgia"/>
              </a:rPr>
              <a:t>Pasted into a text box on the website. </a:t>
            </a:r>
            <a:endParaRPr sz="2000">
              <a:latin typeface="Georgia"/>
              <a:ea typeface="Georgia"/>
              <a:cs typeface="Georgia"/>
              <a:sym typeface="Georgia"/>
            </a:endParaRPr>
          </a:p>
          <a:p>
            <a:pPr indent="0" lvl="0" marL="457200" marR="0" rtl="0" algn="l">
              <a:spcBef>
                <a:spcPts val="700"/>
              </a:spcBef>
              <a:spcAft>
                <a:spcPts val="0"/>
              </a:spcAft>
              <a:buNone/>
            </a:pPr>
            <a:r>
              <a:t/>
            </a:r>
            <a:endParaRPr sz="20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xEl>
                                              <p:pRg end="0" st="0"/>
                                            </p:txEl>
                                          </p:spTgt>
                                        </p:tgtEl>
                                        <p:attrNameLst>
                                          <p:attrName>style.visibility</p:attrName>
                                        </p:attrNameLst>
                                      </p:cBhvr>
                                      <p:to>
                                        <p:strVal val="visible"/>
                                      </p:to>
                                    </p:set>
                                    <p:animEffect filter="fade" transition="in">
                                      <p:cBhvr>
                                        <p:cTn dur="1000"/>
                                        <p:tgtEl>
                                          <p:spTgt spid="10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xEl>
                                              <p:pRg end="1" st="1"/>
                                            </p:txEl>
                                          </p:spTgt>
                                        </p:tgtEl>
                                        <p:attrNameLst>
                                          <p:attrName>style.visibility</p:attrName>
                                        </p:attrNameLst>
                                      </p:cBhvr>
                                      <p:to>
                                        <p:strVal val="visible"/>
                                      </p:to>
                                    </p:set>
                                    <p:animEffect filter="fade" transition="in">
                                      <p:cBhvr>
                                        <p:cTn dur="1000"/>
                                        <p:tgtEl>
                                          <p:spTgt spid="10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xEl>
                                              <p:pRg end="2" st="2"/>
                                            </p:txEl>
                                          </p:spTgt>
                                        </p:tgtEl>
                                        <p:attrNameLst>
                                          <p:attrName>style.visibility</p:attrName>
                                        </p:attrNameLst>
                                      </p:cBhvr>
                                      <p:to>
                                        <p:strVal val="visible"/>
                                      </p:to>
                                    </p:set>
                                    <p:animEffect filter="fade" transition="in">
                                      <p:cBhvr>
                                        <p:cTn dur="1000"/>
                                        <p:tgtEl>
                                          <p:spTgt spid="10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xEl>
                                              <p:pRg end="3" st="3"/>
                                            </p:txEl>
                                          </p:spTgt>
                                        </p:tgtEl>
                                        <p:attrNameLst>
                                          <p:attrName>style.visibility</p:attrName>
                                        </p:attrNameLst>
                                      </p:cBhvr>
                                      <p:to>
                                        <p:strVal val="visible"/>
                                      </p:to>
                                    </p:set>
                                    <p:animEffect filter="fade" transition="in">
                                      <p:cBhvr>
                                        <p:cTn dur="1000"/>
                                        <p:tgtEl>
                                          <p:spTgt spid="10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xEl>
                                              <p:pRg end="4" st="4"/>
                                            </p:txEl>
                                          </p:spTgt>
                                        </p:tgtEl>
                                        <p:attrNameLst>
                                          <p:attrName>style.visibility</p:attrName>
                                        </p:attrNameLst>
                                      </p:cBhvr>
                                      <p:to>
                                        <p:strVal val="visible"/>
                                      </p:to>
                                    </p:set>
                                    <p:animEffect filter="fade" transition="in">
                                      <p:cBhvr>
                                        <p:cTn dur="1000"/>
                                        <p:tgtEl>
                                          <p:spTgt spid="10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xEl>
                                              <p:pRg end="5" st="5"/>
                                            </p:txEl>
                                          </p:spTgt>
                                        </p:tgtEl>
                                        <p:attrNameLst>
                                          <p:attrName>style.visibility</p:attrName>
                                        </p:attrNameLst>
                                      </p:cBhvr>
                                      <p:to>
                                        <p:strVal val="visible"/>
                                      </p:to>
                                    </p:set>
                                    <p:animEffect filter="fade" transition="in">
                                      <p:cBhvr>
                                        <p:cTn dur="1000"/>
                                        <p:tgtEl>
                                          <p:spTgt spid="10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xEl>
                                              <p:pRg end="6" st="6"/>
                                            </p:txEl>
                                          </p:spTgt>
                                        </p:tgtEl>
                                        <p:attrNameLst>
                                          <p:attrName>style.visibility</p:attrName>
                                        </p:attrNameLst>
                                      </p:cBhvr>
                                      <p:to>
                                        <p:strVal val="visible"/>
                                      </p:to>
                                    </p:set>
                                    <p:animEffect filter="fade" transition="in">
                                      <p:cBhvr>
                                        <p:cTn dur="1000"/>
                                        <p:tgtEl>
                                          <p:spTgt spid="102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Shape 1026"/>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latin typeface="Oswald"/>
              <a:ea typeface="Oswald"/>
              <a:cs typeface="Oswald"/>
              <a:sym typeface="Oswald"/>
            </a:endParaRPr>
          </a:p>
        </p:txBody>
      </p:sp>
      <p:sp>
        <p:nvSpPr>
          <p:cNvPr id="1027" name="Shape 1027"/>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REACHING OUT</a:t>
            </a:r>
            <a:endParaRPr sz="6900">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Shape 1032"/>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REACHING OUT</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1033" name="Shape 1033"/>
          <p:cNvSpPr txBox="1"/>
          <p:nvPr/>
        </p:nvSpPr>
        <p:spPr>
          <a:xfrm>
            <a:off x="545250" y="1346100"/>
            <a:ext cx="8323800" cy="31098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Font typeface="Georgia"/>
              <a:buChar char="●"/>
            </a:pPr>
            <a:r>
              <a:rPr lang="en-US" sz="2400">
                <a:latin typeface="Georgia"/>
                <a:ea typeface="Georgia"/>
                <a:cs typeface="Georgia"/>
                <a:sym typeface="Georgia"/>
              </a:rPr>
              <a:t>Once you apply, </a:t>
            </a:r>
            <a:r>
              <a:rPr lang="en-US" sz="2400">
                <a:solidFill>
                  <a:schemeClr val="dk1"/>
                </a:solidFill>
                <a:latin typeface="Georgia"/>
                <a:ea typeface="Georgia"/>
                <a:cs typeface="Georgia"/>
                <a:sym typeface="Georgia"/>
              </a:rPr>
              <a:t>don’t wait for them to come to you. </a:t>
            </a:r>
            <a:endParaRPr sz="2400">
              <a:solidFill>
                <a:schemeClr val="dk1"/>
              </a:solidFill>
              <a:latin typeface="Georgia"/>
              <a:ea typeface="Georgia"/>
              <a:cs typeface="Georgia"/>
              <a:sym typeface="Georgia"/>
            </a:endParaRPr>
          </a:p>
          <a:p>
            <a:pPr indent="0" lvl="0" marL="0" rtl="0">
              <a:spcBef>
                <a:spcPts val="0"/>
              </a:spcBef>
              <a:spcAft>
                <a:spcPts val="0"/>
              </a:spcAft>
              <a:buNone/>
            </a:pPr>
            <a:r>
              <a:t/>
            </a:r>
            <a:endParaRPr sz="2400">
              <a:solidFill>
                <a:schemeClr val="dk1"/>
              </a:solidFill>
              <a:latin typeface="Georgia"/>
              <a:ea typeface="Georgia"/>
              <a:cs typeface="Georgia"/>
              <a:sym typeface="Georgia"/>
            </a:endParaRPr>
          </a:p>
          <a:p>
            <a:pPr indent="-381000" lvl="0" marL="457200" rtl="0">
              <a:spcBef>
                <a:spcPts val="0"/>
              </a:spcBef>
              <a:spcAft>
                <a:spcPts val="0"/>
              </a:spcAft>
              <a:buSzPts val="2400"/>
              <a:buFont typeface="Georgia"/>
              <a:buChar char="●"/>
            </a:pPr>
            <a:r>
              <a:rPr lang="en-US" sz="2400">
                <a:latin typeface="Georgia"/>
                <a:ea typeface="Georgia"/>
                <a:cs typeface="Georgia"/>
                <a:sym typeface="Georgia"/>
              </a:rPr>
              <a:t>Use LinkedIn to find a connection (web developer or recruiter or both) at that company that you can reach out to for more information. </a:t>
            </a:r>
            <a:endParaRPr sz="2400">
              <a:latin typeface="Georgia"/>
              <a:ea typeface="Georgia"/>
              <a:cs typeface="Georgia"/>
              <a:sym typeface="Georgia"/>
            </a:endParaRPr>
          </a:p>
          <a:p>
            <a:pPr indent="0" lvl="0" marL="0" rtl="0">
              <a:spcBef>
                <a:spcPts val="0"/>
              </a:spcBef>
              <a:spcAft>
                <a:spcPts val="0"/>
              </a:spcAft>
              <a:buNone/>
            </a:pPr>
            <a:r>
              <a:t/>
            </a:r>
            <a:endParaRPr sz="2400">
              <a:latin typeface="Georgia"/>
              <a:ea typeface="Georgia"/>
              <a:cs typeface="Georgia"/>
              <a:sym typeface="Georgia"/>
            </a:endParaRPr>
          </a:p>
          <a:p>
            <a:pPr indent="0" lvl="0" marL="0" rtl="0">
              <a:spcBef>
                <a:spcPts val="0"/>
              </a:spcBef>
              <a:spcAft>
                <a:spcPts val="0"/>
              </a:spcAft>
              <a:buNone/>
            </a:pPr>
            <a:r>
              <a:t/>
            </a:r>
            <a:endParaRPr sz="2400">
              <a:latin typeface="Georgia"/>
              <a:ea typeface="Georgia"/>
              <a:cs typeface="Georgia"/>
              <a:sym typeface="Georgia"/>
            </a:endParaRPr>
          </a:p>
          <a:p>
            <a:pPr indent="0" lvl="0" marL="0" rtl="0">
              <a:spcBef>
                <a:spcPts val="0"/>
              </a:spcBef>
              <a:spcAft>
                <a:spcPts val="0"/>
              </a:spcAft>
              <a:buNone/>
            </a:pPr>
            <a:r>
              <a:rPr lang="en-US" sz="2400">
                <a:latin typeface="Georgia"/>
                <a:ea typeface="Georgia"/>
                <a:cs typeface="Georgia"/>
                <a:sym typeface="Georgia"/>
              </a:rPr>
              <a:t>	</a:t>
            </a:r>
            <a:endParaRPr sz="2400">
              <a:latin typeface="Georgia"/>
              <a:ea typeface="Georgia"/>
              <a:cs typeface="Georgia"/>
              <a:sym typeface="Georgia"/>
            </a:endParaRPr>
          </a:p>
          <a:p>
            <a:pPr indent="0" lvl="0" marL="0" rtl="0">
              <a:spcBef>
                <a:spcPts val="0"/>
              </a:spcBef>
              <a:spcAft>
                <a:spcPts val="0"/>
              </a:spcAft>
              <a:buNone/>
            </a:pPr>
            <a:r>
              <a:t/>
            </a:r>
            <a:endParaRPr sz="2400">
              <a:latin typeface="Georgia"/>
              <a:ea typeface="Georgia"/>
              <a:cs typeface="Georgia"/>
              <a:sym typeface="Georgia"/>
            </a:endParaRPr>
          </a:p>
          <a:p>
            <a:pPr indent="0" lvl="0" marL="0" rtl="0">
              <a:spcBef>
                <a:spcPts val="0"/>
              </a:spcBef>
              <a:spcAft>
                <a:spcPts val="0"/>
              </a:spcAft>
              <a:buNone/>
            </a:pPr>
            <a:r>
              <a:t/>
            </a:r>
            <a:endParaRPr sz="2400">
              <a:latin typeface="Georgia"/>
              <a:ea typeface="Georgia"/>
              <a:cs typeface="Georgia"/>
              <a:sym typeface="Georgia"/>
            </a:endParaRPr>
          </a:p>
          <a:p>
            <a:pPr indent="0" lvl="0" marL="0" rtl="0">
              <a:spcBef>
                <a:spcPts val="0"/>
              </a:spcBef>
              <a:spcAft>
                <a:spcPts val="0"/>
              </a:spcAft>
              <a:buNone/>
            </a:pPr>
            <a:r>
              <a:t/>
            </a:r>
            <a:endParaRPr sz="24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xEl>
                                              <p:pRg end="0" st="0"/>
                                            </p:txEl>
                                          </p:spTgt>
                                        </p:tgtEl>
                                        <p:attrNameLst>
                                          <p:attrName>style.visibility</p:attrName>
                                        </p:attrNameLst>
                                      </p:cBhvr>
                                      <p:to>
                                        <p:strVal val="visible"/>
                                      </p:to>
                                    </p:set>
                                    <p:animEffect filter="fade" transition="in">
                                      <p:cBhvr>
                                        <p:cTn dur="1000"/>
                                        <p:tgtEl>
                                          <p:spTgt spid="10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xEl>
                                              <p:pRg end="1" st="1"/>
                                            </p:txEl>
                                          </p:spTgt>
                                        </p:tgtEl>
                                        <p:attrNameLst>
                                          <p:attrName>style.visibility</p:attrName>
                                        </p:attrNameLst>
                                      </p:cBhvr>
                                      <p:to>
                                        <p:strVal val="visible"/>
                                      </p:to>
                                    </p:set>
                                    <p:animEffect filter="fade" transition="in">
                                      <p:cBhvr>
                                        <p:cTn dur="1000"/>
                                        <p:tgtEl>
                                          <p:spTgt spid="10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xEl>
                                              <p:pRg end="2" st="2"/>
                                            </p:txEl>
                                          </p:spTgt>
                                        </p:tgtEl>
                                        <p:attrNameLst>
                                          <p:attrName>style.visibility</p:attrName>
                                        </p:attrNameLst>
                                      </p:cBhvr>
                                      <p:to>
                                        <p:strVal val="visible"/>
                                      </p:to>
                                    </p:set>
                                    <p:animEffect filter="fade" transition="in">
                                      <p:cBhvr>
                                        <p:cTn dur="1000"/>
                                        <p:tgtEl>
                                          <p:spTgt spid="10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xEl>
                                              <p:pRg end="3" st="3"/>
                                            </p:txEl>
                                          </p:spTgt>
                                        </p:tgtEl>
                                        <p:attrNameLst>
                                          <p:attrName>style.visibility</p:attrName>
                                        </p:attrNameLst>
                                      </p:cBhvr>
                                      <p:to>
                                        <p:strVal val="visible"/>
                                      </p:to>
                                    </p:set>
                                    <p:animEffect filter="fade" transition="in">
                                      <p:cBhvr>
                                        <p:cTn dur="1000"/>
                                        <p:tgtEl>
                                          <p:spTgt spid="10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xEl>
                                              <p:pRg end="4" st="4"/>
                                            </p:txEl>
                                          </p:spTgt>
                                        </p:tgtEl>
                                        <p:attrNameLst>
                                          <p:attrName>style.visibility</p:attrName>
                                        </p:attrNameLst>
                                      </p:cBhvr>
                                      <p:to>
                                        <p:strVal val="visible"/>
                                      </p:to>
                                    </p:set>
                                    <p:animEffect filter="fade" transition="in">
                                      <p:cBhvr>
                                        <p:cTn dur="1000"/>
                                        <p:tgtEl>
                                          <p:spTgt spid="10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xEl>
                                              <p:pRg end="5" st="5"/>
                                            </p:txEl>
                                          </p:spTgt>
                                        </p:tgtEl>
                                        <p:attrNameLst>
                                          <p:attrName>style.visibility</p:attrName>
                                        </p:attrNameLst>
                                      </p:cBhvr>
                                      <p:to>
                                        <p:strVal val="visible"/>
                                      </p:to>
                                    </p:set>
                                    <p:animEffect filter="fade" transition="in">
                                      <p:cBhvr>
                                        <p:cTn dur="1000"/>
                                        <p:tgtEl>
                                          <p:spTgt spid="103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xEl>
                                              <p:pRg end="6" st="6"/>
                                            </p:txEl>
                                          </p:spTgt>
                                        </p:tgtEl>
                                        <p:attrNameLst>
                                          <p:attrName>style.visibility</p:attrName>
                                        </p:attrNameLst>
                                      </p:cBhvr>
                                      <p:to>
                                        <p:strVal val="visible"/>
                                      </p:to>
                                    </p:set>
                                    <p:animEffect filter="fade" transition="in">
                                      <p:cBhvr>
                                        <p:cTn dur="1000"/>
                                        <p:tgtEl>
                                          <p:spTgt spid="103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xEl>
                                              <p:pRg end="7" st="7"/>
                                            </p:txEl>
                                          </p:spTgt>
                                        </p:tgtEl>
                                        <p:attrNameLst>
                                          <p:attrName>style.visibility</p:attrName>
                                        </p:attrNameLst>
                                      </p:cBhvr>
                                      <p:to>
                                        <p:strVal val="visible"/>
                                      </p:to>
                                    </p:set>
                                    <p:animEffect filter="fade" transition="in">
                                      <p:cBhvr>
                                        <p:cTn dur="1000"/>
                                        <p:tgtEl>
                                          <p:spTgt spid="103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xEl>
                                              <p:pRg end="8" st="8"/>
                                            </p:txEl>
                                          </p:spTgt>
                                        </p:tgtEl>
                                        <p:attrNameLst>
                                          <p:attrName>style.visibility</p:attrName>
                                        </p:attrNameLst>
                                      </p:cBhvr>
                                      <p:to>
                                        <p:strVal val="visible"/>
                                      </p:to>
                                    </p:set>
                                    <p:animEffect filter="fade" transition="in">
                                      <p:cBhvr>
                                        <p:cTn dur="1000"/>
                                        <p:tgtEl>
                                          <p:spTgt spid="103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Shape 1038"/>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REACHING OUT</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1039" name="Shape 1039"/>
          <p:cNvSpPr txBox="1"/>
          <p:nvPr>
            <p:ph idx="1" type="body"/>
          </p:nvPr>
        </p:nvSpPr>
        <p:spPr>
          <a:xfrm>
            <a:off x="457175" y="988349"/>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0" lvl="0" marL="0" rtl="0">
              <a:lnSpc>
                <a:spcPct val="110000"/>
              </a:lnSpc>
              <a:spcBef>
                <a:spcPts val="0"/>
              </a:spcBef>
              <a:spcAft>
                <a:spcPts val="0"/>
              </a:spcAft>
              <a:buNone/>
            </a:pPr>
            <a:r>
              <a:rPr b="1" lang="en-US" sz="1800">
                <a:solidFill>
                  <a:schemeClr val="dk1"/>
                </a:solidFill>
                <a:latin typeface="Georgia"/>
                <a:ea typeface="Georgia"/>
                <a:cs typeface="Georgia"/>
                <a:sym typeface="Georgia"/>
              </a:rPr>
              <a:t>First sentence:</a:t>
            </a:r>
            <a:r>
              <a:rPr lang="en-US" sz="1800">
                <a:solidFill>
                  <a:schemeClr val="dk1"/>
                </a:solidFill>
                <a:latin typeface="Georgia"/>
                <a:ea typeface="Georgia"/>
                <a:cs typeface="Georgia"/>
                <a:sym typeface="Georgia"/>
              </a:rPr>
              <a:t> Intro - Why you are reaching out</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rtl="0">
              <a:lnSpc>
                <a:spcPct val="110000"/>
              </a:lnSpc>
              <a:spcBef>
                <a:spcPts val="0"/>
              </a:spcBef>
              <a:spcAft>
                <a:spcPts val="0"/>
              </a:spcAft>
              <a:buNone/>
            </a:pPr>
            <a:r>
              <a:rPr b="1" lang="en-US" sz="1800">
                <a:solidFill>
                  <a:schemeClr val="dk1"/>
                </a:solidFill>
                <a:latin typeface="Georgia"/>
                <a:ea typeface="Georgia"/>
                <a:cs typeface="Georgia"/>
                <a:sym typeface="Georgia"/>
              </a:rPr>
              <a:t>Second sentence:</a:t>
            </a:r>
            <a:r>
              <a:rPr lang="en-US" sz="1800">
                <a:solidFill>
                  <a:schemeClr val="dk1"/>
                </a:solidFill>
                <a:latin typeface="Georgia"/>
                <a:ea typeface="Georgia"/>
                <a:cs typeface="Georgia"/>
                <a:sym typeface="Georgia"/>
              </a:rPr>
              <a:t> Compliment something specific about person or company that signifies why you are interested.</a:t>
            </a:r>
            <a:endParaRPr sz="1800">
              <a:solidFill>
                <a:schemeClr val="dk1"/>
              </a:solidFill>
              <a:latin typeface="Georgia"/>
              <a:ea typeface="Georgia"/>
              <a:cs typeface="Georgia"/>
              <a:sym typeface="Georgia"/>
            </a:endParaRPr>
          </a:p>
          <a:p>
            <a:pPr indent="0" lvl="0" marL="0" rtl="0">
              <a:lnSpc>
                <a:spcPct val="110000"/>
              </a:lnSpc>
              <a:spcBef>
                <a:spcPts val="0"/>
              </a:spcBef>
              <a:spcAft>
                <a:spcPts val="0"/>
              </a:spcAft>
              <a:buSzPts val="1100"/>
              <a:buFont typeface="Arial"/>
              <a:buNone/>
            </a:pPr>
            <a:r>
              <a:t/>
            </a:r>
            <a:endParaRPr sz="1800">
              <a:solidFill>
                <a:schemeClr val="dk1"/>
              </a:solidFill>
              <a:latin typeface="Georgia"/>
              <a:ea typeface="Georgia"/>
              <a:cs typeface="Georgia"/>
              <a:sym typeface="Georgia"/>
            </a:endParaRPr>
          </a:p>
          <a:p>
            <a:pPr indent="0" lvl="0" marL="0" rtl="0">
              <a:lnSpc>
                <a:spcPct val="110000"/>
              </a:lnSpc>
              <a:spcBef>
                <a:spcPts val="0"/>
              </a:spcBef>
              <a:spcAft>
                <a:spcPts val="0"/>
              </a:spcAft>
              <a:buNone/>
            </a:pPr>
            <a:r>
              <a:rPr b="1" lang="en-US" sz="1800">
                <a:solidFill>
                  <a:schemeClr val="dk1"/>
                </a:solidFill>
                <a:latin typeface="Georgia"/>
                <a:ea typeface="Georgia"/>
                <a:cs typeface="Georgia"/>
                <a:sym typeface="Georgia"/>
              </a:rPr>
              <a:t>Third sentence: </a:t>
            </a:r>
            <a:r>
              <a:rPr lang="en-US" sz="1800">
                <a:solidFill>
                  <a:schemeClr val="dk1"/>
                </a:solidFill>
                <a:latin typeface="Georgia"/>
                <a:ea typeface="Georgia"/>
                <a:cs typeface="Georgia"/>
                <a:sym typeface="Georgia"/>
              </a:rPr>
              <a:t>Acknowledge you understand they are busy and ask their advice (people love this). Suggest meeting for coffee if this is someone you would want to meet with. Close with thank you.</a:t>
            </a:r>
            <a:endParaRPr sz="1800">
              <a:solidFill>
                <a:schemeClr val="dk1"/>
              </a:solidFill>
              <a:latin typeface="Georgia"/>
              <a:ea typeface="Georgia"/>
              <a:cs typeface="Georgia"/>
              <a:sym typeface="Georgia"/>
            </a:endParaRPr>
          </a:p>
          <a:p>
            <a:pPr indent="0" lvl="0" marL="0" rtl="0">
              <a:lnSpc>
                <a:spcPct val="110000"/>
              </a:lnSpc>
              <a:spcBef>
                <a:spcPts val="0"/>
              </a:spcBef>
              <a:spcAft>
                <a:spcPts val="0"/>
              </a:spcAft>
              <a:buSzPts val="1100"/>
              <a:buFont typeface="Arial"/>
              <a:buNone/>
            </a:pPr>
            <a:r>
              <a:t/>
            </a:r>
            <a:endParaRPr sz="1800">
              <a:solidFill>
                <a:schemeClr val="dk1"/>
              </a:solidFill>
              <a:latin typeface="Georgia"/>
              <a:ea typeface="Georgia"/>
              <a:cs typeface="Georgia"/>
              <a:sym typeface="Georgia"/>
            </a:endParaRPr>
          </a:p>
          <a:p>
            <a:pPr indent="0" lvl="0" marL="0" rtl="0">
              <a:lnSpc>
                <a:spcPct val="110000"/>
              </a:lnSpc>
              <a:spcBef>
                <a:spcPts val="0"/>
              </a:spcBef>
              <a:spcAft>
                <a:spcPts val="0"/>
              </a:spcAft>
              <a:buNone/>
            </a:pPr>
            <a:r>
              <a:rPr lang="en-US" sz="1800">
                <a:solidFill>
                  <a:schemeClr val="dk1"/>
                </a:solidFill>
                <a:latin typeface="Georgia"/>
                <a:ea typeface="Georgia"/>
                <a:cs typeface="Georgia"/>
                <a:sym typeface="Georgia"/>
              </a:rPr>
              <a:t>Most importantly, talk like a person in your message. Don’t be too formal. If you can make a connection to an interest, project, or past experience outside of GA, even better!</a:t>
            </a:r>
            <a:endParaRPr sz="2000">
              <a:latin typeface="Georgia"/>
              <a:ea typeface="Georgia"/>
              <a:cs typeface="Georgia"/>
              <a:sym typeface="Georgia"/>
            </a:endParaRPr>
          </a:p>
          <a:p>
            <a:pPr indent="0" lvl="0" marL="0" marR="0" rtl="0" algn="l">
              <a:spcBef>
                <a:spcPts val="0"/>
              </a:spcBef>
              <a:spcAft>
                <a:spcPts val="0"/>
              </a:spcAft>
              <a:buNone/>
            </a:pPr>
            <a:r>
              <a:t/>
            </a:r>
            <a:endParaRPr sz="20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0" st="0"/>
                                            </p:txEl>
                                          </p:spTgt>
                                        </p:tgtEl>
                                        <p:attrNameLst>
                                          <p:attrName>style.visibility</p:attrName>
                                        </p:attrNameLst>
                                      </p:cBhvr>
                                      <p:to>
                                        <p:strVal val="visible"/>
                                      </p:to>
                                    </p:set>
                                    <p:animEffect filter="fade" transition="in">
                                      <p:cBhvr>
                                        <p:cTn dur="1000"/>
                                        <p:tgtEl>
                                          <p:spTgt spid="10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1" st="1"/>
                                            </p:txEl>
                                          </p:spTgt>
                                        </p:tgtEl>
                                        <p:attrNameLst>
                                          <p:attrName>style.visibility</p:attrName>
                                        </p:attrNameLst>
                                      </p:cBhvr>
                                      <p:to>
                                        <p:strVal val="visible"/>
                                      </p:to>
                                    </p:set>
                                    <p:animEffect filter="fade" transition="in">
                                      <p:cBhvr>
                                        <p:cTn dur="1000"/>
                                        <p:tgtEl>
                                          <p:spTgt spid="10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2" st="2"/>
                                            </p:txEl>
                                          </p:spTgt>
                                        </p:tgtEl>
                                        <p:attrNameLst>
                                          <p:attrName>style.visibility</p:attrName>
                                        </p:attrNameLst>
                                      </p:cBhvr>
                                      <p:to>
                                        <p:strVal val="visible"/>
                                      </p:to>
                                    </p:set>
                                    <p:animEffect filter="fade" transition="in">
                                      <p:cBhvr>
                                        <p:cTn dur="1000"/>
                                        <p:tgtEl>
                                          <p:spTgt spid="10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3" st="3"/>
                                            </p:txEl>
                                          </p:spTgt>
                                        </p:tgtEl>
                                        <p:attrNameLst>
                                          <p:attrName>style.visibility</p:attrName>
                                        </p:attrNameLst>
                                      </p:cBhvr>
                                      <p:to>
                                        <p:strVal val="visible"/>
                                      </p:to>
                                    </p:set>
                                    <p:animEffect filter="fade" transition="in">
                                      <p:cBhvr>
                                        <p:cTn dur="1000"/>
                                        <p:tgtEl>
                                          <p:spTgt spid="10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4" st="4"/>
                                            </p:txEl>
                                          </p:spTgt>
                                        </p:tgtEl>
                                        <p:attrNameLst>
                                          <p:attrName>style.visibility</p:attrName>
                                        </p:attrNameLst>
                                      </p:cBhvr>
                                      <p:to>
                                        <p:strVal val="visible"/>
                                      </p:to>
                                    </p:set>
                                    <p:animEffect filter="fade" transition="in">
                                      <p:cBhvr>
                                        <p:cTn dur="1000"/>
                                        <p:tgtEl>
                                          <p:spTgt spid="10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5" st="5"/>
                                            </p:txEl>
                                          </p:spTgt>
                                        </p:tgtEl>
                                        <p:attrNameLst>
                                          <p:attrName>style.visibility</p:attrName>
                                        </p:attrNameLst>
                                      </p:cBhvr>
                                      <p:to>
                                        <p:strVal val="visible"/>
                                      </p:to>
                                    </p:set>
                                    <p:animEffect filter="fade" transition="in">
                                      <p:cBhvr>
                                        <p:cTn dur="1000"/>
                                        <p:tgtEl>
                                          <p:spTgt spid="10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6" st="6"/>
                                            </p:txEl>
                                          </p:spTgt>
                                        </p:tgtEl>
                                        <p:attrNameLst>
                                          <p:attrName>style.visibility</p:attrName>
                                        </p:attrNameLst>
                                      </p:cBhvr>
                                      <p:to>
                                        <p:strVal val="visible"/>
                                      </p:to>
                                    </p:set>
                                    <p:animEffect filter="fade" transition="in">
                                      <p:cBhvr>
                                        <p:cTn dur="1000"/>
                                        <p:tgtEl>
                                          <p:spTgt spid="10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7" st="7"/>
                                            </p:txEl>
                                          </p:spTgt>
                                        </p:tgtEl>
                                        <p:attrNameLst>
                                          <p:attrName>style.visibility</p:attrName>
                                        </p:attrNameLst>
                                      </p:cBhvr>
                                      <p:to>
                                        <p:strVal val="visible"/>
                                      </p:to>
                                    </p:set>
                                    <p:animEffect filter="fade" transition="in">
                                      <p:cBhvr>
                                        <p:cTn dur="1000"/>
                                        <p:tgtEl>
                                          <p:spTgt spid="10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8" st="8"/>
                                            </p:txEl>
                                          </p:spTgt>
                                        </p:tgtEl>
                                        <p:attrNameLst>
                                          <p:attrName>style.visibility</p:attrName>
                                        </p:attrNameLst>
                                      </p:cBhvr>
                                      <p:to>
                                        <p:strVal val="visible"/>
                                      </p:to>
                                    </p:set>
                                    <p:animEffect filter="fade" transition="in">
                                      <p:cBhvr>
                                        <p:cTn dur="1000"/>
                                        <p:tgtEl>
                                          <p:spTgt spid="103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9" st="9"/>
                                            </p:txEl>
                                          </p:spTgt>
                                        </p:tgtEl>
                                        <p:attrNameLst>
                                          <p:attrName>style.visibility</p:attrName>
                                        </p:attrNameLst>
                                      </p:cBhvr>
                                      <p:to>
                                        <p:strVal val="visible"/>
                                      </p:to>
                                    </p:set>
                                    <p:animEffect filter="fade" transition="in">
                                      <p:cBhvr>
                                        <p:cTn dur="1000"/>
                                        <p:tgtEl>
                                          <p:spTgt spid="103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Shape 1044"/>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US" sz="2300">
                <a:latin typeface="Oswald"/>
                <a:ea typeface="Oswald"/>
                <a:cs typeface="Oswald"/>
                <a:sym typeface="Oswald"/>
              </a:rPr>
              <a:t>REACHING OUT:</a:t>
            </a:r>
            <a:r>
              <a:rPr b="1" lang="en-US" sz="2300">
                <a:solidFill>
                  <a:srgbClr val="FF0000"/>
                </a:solidFill>
                <a:latin typeface="Oswald"/>
                <a:ea typeface="Oswald"/>
                <a:cs typeface="Oswald"/>
                <a:sym typeface="Oswald"/>
              </a:rPr>
              <a:t> </a:t>
            </a:r>
            <a:r>
              <a:rPr b="1" lang="en-US" sz="2300">
                <a:solidFill>
                  <a:srgbClr val="FF0000"/>
                </a:solidFill>
                <a:latin typeface="Oswald"/>
                <a:ea typeface="Oswald"/>
                <a:cs typeface="Oswald"/>
                <a:sym typeface="Oswald"/>
              </a:rPr>
              <a:t>WHAT NOT TO SAY</a:t>
            </a:r>
            <a:endParaRPr sz="1000">
              <a:solidFill>
                <a:srgbClr val="FF0000"/>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1045" name="Shape 1045"/>
          <p:cNvSpPr txBox="1"/>
          <p:nvPr>
            <p:ph idx="1" type="body"/>
          </p:nvPr>
        </p:nvSpPr>
        <p:spPr>
          <a:xfrm>
            <a:off x="457225" y="1502575"/>
            <a:ext cx="8448600" cy="2358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0" lvl="0" marL="457200" rtl="0">
              <a:lnSpc>
                <a:spcPct val="110000"/>
              </a:lnSpc>
              <a:spcBef>
                <a:spcPts val="0"/>
              </a:spcBef>
              <a:spcAft>
                <a:spcPts val="0"/>
              </a:spcAft>
              <a:buNone/>
            </a:pPr>
            <a:r>
              <a:t/>
            </a:r>
            <a:endParaRPr sz="1600">
              <a:latin typeface="Georgia"/>
              <a:ea typeface="Georgia"/>
              <a:cs typeface="Georgia"/>
              <a:sym typeface="Georgia"/>
            </a:endParaRPr>
          </a:p>
          <a:p>
            <a:pPr indent="0" lvl="0" marL="0" rtl="0">
              <a:lnSpc>
                <a:spcPct val="110000"/>
              </a:lnSpc>
              <a:spcBef>
                <a:spcPts val="0"/>
              </a:spcBef>
              <a:spcAft>
                <a:spcPts val="0"/>
              </a:spcAft>
              <a:buNone/>
            </a:pPr>
            <a:r>
              <a:rPr lang="en-US" sz="1400">
                <a:latin typeface="Georgia"/>
                <a:ea typeface="Georgia"/>
                <a:cs typeface="Georgia"/>
                <a:sym typeface="Georgia"/>
              </a:rPr>
              <a:t>Hello,  </a:t>
            </a:r>
            <a:endParaRPr sz="1400">
              <a:latin typeface="Georgia"/>
              <a:ea typeface="Georgia"/>
              <a:cs typeface="Georgia"/>
              <a:sym typeface="Georgia"/>
            </a:endParaRPr>
          </a:p>
          <a:p>
            <a:pPr indent="0" lvl="0" marL="0" rtl="0">
              <a:lnSpc>
                <a:spcPct val="110000"/>
              </a:lnSpc>
              <a:spcBef>
                <a:spcPts val="0"/>
              </a:spcBef>
              <a:spcAft>
                <a:spcPts val="0"/>
              </a:spcAft>
              <a:buNone/>
            </a:pPr>
            <a:r>
              <a:t/>
            </a:r>
            <a:endParaRPr sz="1400">
              <a:latin typeface="Georgia"/>
              <a:ea typeface="Georgia"/>
              <a:cs typeface="Georgia"/>
              <a:sym typeface="Georgia"/>
            </a:endParaRPr>
          </a:p>
          <a:p>
            <a:pPr indent="0" lvl="0" marL="0" rtl="0">
              <a:lnSpc>
                <a:spcPct val="110000"/>
              </a:lnSpc>
              <a:spcBef>
                <a:spcPts val="0"/>
              </a:spcBef>
              <a:spcAft>
                <a:spcPts val="0"/>
              </a:spcAft>
              <a:buNone/>
            </a:pPr>
            <a:r>
              <a:rPr lang="en-US" sz="1400">
                <a:latin typeface="Georgia"/>
                <a:ea typeface="Georgia"/>
                <a:cs typeface="Georgia"/>
                <a:sym typeface="Georgia"/>
              </a:rPr>
              <a:t>Hope you are doing well. I am XYZ, a graduate student majoring in computer science from New York University. I am graduating this May and actively looking for full time opportunities. </a:t>
            </a:r>
            <a:br>
              <a:rPr lang="en-US" sz="1400">
                <a:latin typeface="Georgia"/>
                <a:ea typeface="Georgia"/>
                <a:cs typeface="Georgia"/>
                <a:sym typeface="Georgia"/>
              </a:rPr>
            </a:br>
            <a:br>
              <a:rPr lang="en-US" sz="1400">
                <a:latin typeface="Georgia"/>
                <a:ea typeface="Georgia"/>
                <a:cs typeface="Georgia"/>
                <a:sym typeface="Georgia"/>
              </a:rPr>
            </a:br>
            <a:r>
              <a:rPr lang="en-US" sz="1400">
                <a:latin typeface="Georgia"/>
                <a:ea typeface="Georgia"/>
                <a:cs typeface="Georgia"/>
                <a:sym typeface="Georgia"/>
              </a:rPr>
              <a:t>Being a graduate student from computer science background and having a number of leadership positions, I am interested in choosing the career path of software developer. </a:t>
            </a:r>
            <a:endParaRPr sz="1400">
              <a:latin typeface="Georgia"/>
              <a:ea typeface="Georgia"/>
              <a:cs typeface="Georgia"/>
              <a:sym typeface="Georgia"/>
            </a:endParaRPr>
          </a:p>
          <a:p>
            <a:pPr indent="0" lvl="0" marL="0" rtl="0">
              <a:lnSpc>
                <a:spcPct val="110000"/>
              </a:lnSpc>
              <a:spcBef>
                <a:spcPts val="0"/>
              </a:spcBef>
              <a:spcAft>
                <a:spcPts val="0"/>
              </a:spcAft>
              <a:buNone/>
            </a:pPr>
            <a:br>
              <a:rPr lang="en-US" sz="1400">
                <a:latin typeface="Georgia"/>
                <a:ea typeface="Georgia"/>
                <a:cs typeface="Georgia"/>
                <a:sym typeface="Georgia"/>
              </a:rPr>
            </a:br>
            <a:r>
              <a:rPr lang="en-US" sz="1400">
                <a:latin typeface="Georgia"/>
                <a:ea typeface="Georgia"/>
                <a:cs typeface="Georgia"/>
                <a:sym typeface="Georgia"/>
              </a:rPr>
              <a:t>I look forward to the possibility of hearing back from you. Please feel free to contact me at your convenience by phone or via email. </a:t>
            </a:r>
            <a:br>
              <a:rPr lang="en-US" sz="1400">
                <a:latin typeface="Georgia"/>
                <a:ea typeface="Georgia"/>
                <a:cs typeface="Georgia"/>
                <a:sym typeface="Georgia"/>
              </a:rPr>
            </a:br>
            <a:br>
              <a:rPr lang="en-US" sz="1400">
                <a:latin typeface="Georgia"/>
                <a:ea typeface="Georgia"/>
                <a:cs typeface="Georgia"/>
                <a:sym typeface="Georgia"/>
              </a:rPr>
            </a:br>
            <a:r>
              <a:rPr lang="en-US" sz="1400">
                <a:latin typeface="Georgia"/>
                <a:ea typeface="Georgia"/>
                <a:cs typeface="Georgia"/>
                <a:sym typeface="Georgia"/>
              </a:rPr>
              <a:t>Thanks for your time and consideration. You can find my resume here: </a:t>
            </a:r>
            <a:endParaRPr sz="1400">
              <a:latin typeface="Georgia"/>
              <a:ea typeface="Georgia"/>
              <a:cs typeface="Georgia"/>
              <a:sym typeface="Georgia"/>
            </a:endParaRPr>
          </a:p>
          <a:p>
            <a:pPr indent="0" lvl="0" marL="0" marR="0" rtl="0" algn="l">
              <a:spcBef>
                <a:spcPts val="0"/>
              </a:spcBef>
              <a:spcAft>
                <a:spcPts val="0"/>
              </a:spcAft>
              <a:buNone/>
            </a:pPr>
            <a:r>
              <a:t/>
            </a:r>
            <a:endParaRPr sz="20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
        <p:nvSpPr>
          <p:cNvPr id="1046" name="Shape 1046"/>
          <p:cNvSpPr txBox="1"/>
          <p:nvPr/>
        </p:nvSpPr>
        <p:spPr>
          <a:xfrm>
            <a:off x="356250" y="841150"/>
            <a:ext cx="8353800" cy="1087500"/>
          </a:xfrm>
          <a:prstGeom prst="rect">
            <a:avLst/>
          </a:prstGeom>
          <a:noFill/>
          <a:ln>
            <a:noFill/>
          </a:ln>
        </p:spPr>
        <p:txBody>
          <a:bodyPr anchorCtr="0" anchor="ctr" bIns="91425" lIns="91425" spcFirstLastPara="1" rIns="91425" wrap="square" tIns="91425">
            <a:noAutofit/>
          </a:bodyPr>
          <a:lstStyle/>
          <a:p>
            <a:pPr indent="0" lvl="0" marL="0" rtl="0">
              <a:lnSpc>
                <a:spcPct val="110000"/>
              </a:lnSpc>
              <a:spcBef>
                <a:spcPts val="0"/>
              </a:spcBef>
              <a:spcAft>
                <a:spcPts val="0"/>
              </a:spcAft>
              <a:buNone/>
            </a:pPr>
            <a:r>
              <a:rPr lang="en-US" sz="2000">
                <a:solidFill>
                  <a:schemeClr val="dk1"/>
                </a:solidFill>
                <a:latin typeface="Georgia"/>
                <a:ea typeface="Georgia"/>
                <a:cs typeface="Georgia"/>
                <a:sym typeface="Georgia"/>
              </a:rPr>
              <a:t>[SUBJECT] Regarding New Opportunities - Recent graduate </a:t>
            </a:r>
            <a:endParaRPr sz="2000">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xEl>
                                              <p:pRg end="0" st="0"/>
                                            </p:txEl>
                                          </p:spTgt>
                                        </p:tgtEl>
                                        <p:attrNameLst>
                                          <p:attrName>style.visibility</p:attrName>
                                        </p:attrNameLst>
                                      </p:cBhvr>
                                      <p:to>
                                        <p:strVal val="visible"/>
                                      </p:to>
                                    </p:set>
                                    <p:animEffect filter="fade" transition="in">
                                      <p:cBhvr>
                                        <p:cTn dur="1000"/>
                                        <p:tgtEl>
                                          <p:spTgt spid="10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xEl>
                                              <p:pRg end="1" st="1"/>
                                            </p:txEl>
                                          </p:spTgt>
                                        </p:tgtEl>
                                        <p:attrNameLst>
                                          <p:attrName>style.visibility</p:attrName>
                                        </p:attrNameLst>
                                      </p:cBhvr>
                                      <p:to>
                                        <p:strVal val="visible"/>
                                      </p:to>
                                    </p:set>
                                    <p:animEffect filter="fade" transition="in">
                                      <p:cBhvr>
                                        <p:cTn dur="1000"/>
                                        <p:tgtEl>
                                          <p:spTgt spid="10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xEl>
                                              <p:pRg end="2" st="2"/>
                                            </p:txEl>
                                          </p:spTgt>
                                        </p:tgtEl>
                                        <p:attrNameLst>
                                          <p:attrName>style.visibility</p:attrName>
                                        </p:attrNameLst>
                                      </p:cBhvr>
                                      <p:to>
                                        <p:strVal val="visible"/>
                                      </p:to>
                                    </p:set>
                                    <p:animEffect filter="fade" transition="in">
                                      <p:cBhvr>
                                        <p:cTn dur="1000"/>
                                        <p:tgtEl>
                                          <p:spTgt spid="10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xEl>
                                              <p:pRg end="3" st="3"/>
                                            </p:txEl>
                                          </p:spTgt>
                                        </p:tgtEl>
                                        <p:attrNameLst>
                                          <p:attrName>style.visibility</p:attrName>
                                        </p:attrNameLst>
                                      </p:cBhvr>
                                      <p:to>
                                        <p:strVal val="visible"/>
                                      </p:to>
                                    </p:set>
                                    <p:animEffect filter="fade" transition="in">
                                      <p:cBhvr>
                                        <p:cTn dur="1000"/>
                                        <p:tgtEl>
                                          <p:spTgt spid="10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xEl>
                                              <p:pRg end="4" st="4"/>
                                            </p:txEl>
                                          </p:spTgt>
                                        </p:tgtEl>
                                        <p:attrNameLst>
                                          <p:attrName>style.visibility</p:attrName>
                                        </p:attrNameLst>
                                      </p:cBhvr>
                                      <p:to>
                                        <p:strVal val="visible"/>
                                      </p:to>
                                    </p:set>
                                    <p:animEffect filter="fade" transition="in">
                                      <p:cBhvr>
                                        <p:cTn dur="1000"/>
                                        <p:tgtEl>
                                          <p:spTgt spid="10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xEl>
                                              <p:pRg end="5" st="5"/>
                                            </p:txEl>
                                          </p:spTgt>
                                        </p:tgtEl>
                                        <p:attrNameLst>
                                          <p:attrName>style.visibility</p:attrName>
                                        </p:attrNameLst>
                                      </p:cBhvr>
                                      <p:to>
                                        <p:strVal val="visible"/>
                                      </p:to>
                                    </p:set>
                                    <p:animEffect filter="fade" transition="in">
                                      <p:cBhvr>
                                        <p:cTn dur="1000"/>
                                        <p:tgtEl>
                                          <p:spTgt spid="10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xEl>
                                              <p:pRg end="6" st="6"/>
                                            </p:txEl>
                                          </p:spTgt>
                                        </p:tgtEl>
                                        <p:attrNameLst>
                                          <p:attrName>style.visibility</p:attrName>
                                        </p:attrNameLst>
                                      </p:cBhvr>
                                      <p:to>
                                        <p:strVal val="visible"/>
                                      </p:to>
                                    </p:set>
                                    <p:animEffect filter="fade" transition="in">
                                      <p:cBhvr>
                                        <p:cTn dur="1000"/>
                                        <p:tgtEl>
                                          <p:spTgt spid="10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xEl>
                                              <p:pRg end="7" st="7"/>
                                            </p:txEl>
                                          </p:spTgt>
                                        </p:tgtEl>
                                        <p:attrNameLst>
                                          <p:attrName>style.visibility</p:attrName>
                                        </p:attrNameLst>
                                      </p:cBhvr>
                                      <p:to>
                                        <p:strVal val="visible"/>
                                      </p:to>
                                    </p:set>
                                    <p:animEffect filter="fade" transition="in">
                                      <p:cBhvr>
                                        <p:cTn dur="1000"/>
                                        <p:tgtEl>
                                          <p:spTgt spid="104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xEl>
                                              <p:pRg end="8" st="8"/>
                                            </p:txEl>
                                          </p:spTgt>
                                        </p:tgtEl>
                                        <p:attrNameLst>
                                          <p:attrName>style.visibility</p:attrName>
                                        </p:attrNameLst>
                                      </p:cBhvr>
                                      <p:to>
                                        <p:strVal val="visible"/>
                                      </p:to>
                                    </p:set>
                                    <p:animEffect filter="fade" transition="in">
                                      <p:cBhvr>
                                        <p:cTn dur="1000"/>
                                        <p:tgtEl>
                                          <p:spTgt spid="104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Shape 1051"/>
          <p:cNvSpPr/>
          <p:nvPr/>
        </p:nvSpPr>
        <p:spPr>
          <a:xfrm>
            <a:off x="457172" y="530350"/>
            <a:ext cx="84486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US" sz="2300">
                <a:latin typeface="Oswald"/>
                <a:ea typeface="Oswald"/>
                <a:cs typeface="Oswald"/>
                <a:sym typeface="Oswald"/>
              </a:rPr>
              <a:t>REACHING OUT:</a:t>
            </a:r>
            <a:r>
              <a:rPr b="1" lang="en-US" sz="2300">
                <a:solidFill>
                  <a:srgbClr val="38761D"/>
                </a:solidFill>
                <a:latin typeface="Oswald"/>
                <a:ea typeface="Oswald"/>
                <a:cs typeface="Oswald"/>
                <a:sym typeface="Oswald"/>
              </a:rPr>
              <a:t> </a:t>
            </a:r>
            <a:r>
              <a:rPr b="1" lang="en-US" sz="2300">
                <a:solidFill>
                  <a:srgbClr val="38761D"/>
                </a:solidFill>
                <a:latin typeface="Oswald"/>
                <a:ea typeface="Oswald"/>
                <a:cs typeface="Oswald"/>
                <a:sym typeface="Oswald"/>
              </a:rPr>
              <a:t>WHAT TO SAY</a:t>
            </a:r>
            <a:endParaRPr sz="1000">
              <a:solidFill>
                <a:srgbClr val="38761D"/>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1052" name="Shape 1052"/>
          <p:cNvSpPr txBox="1"/>
          <p:nvPr>
            <p:ph idx="1" type="body"/>
          </p:nvPr>
        </p:nvSpPr>
        <p:spPr>
          <a:xfrm>
            <a:off x="457238" y="766844"/>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0" lvl="0" marL="0" rtl="0">
              <a:lnSpc>
                <a:spcPct val="110000"/>
              </a:lnSpc>
              <a:spcBef>
                <a:spcPts val="0"/>
              </a:spcBef>
              <a:spcAft>
                <a:spcPts val="0"/>
              </a:spcAft>
              <a:buNone/>
            </a:pPr>
            <a:r>
              <a:rPr lang="en-US" sz="2000">
                <a:solidFill>
                  <a:schemeClr val="dk1"/>
                </a:solidFill>
                <a:latin typeface="Georgia"/>
                <a:ea typeface="Georgia"/>
                <a:cs typeface="Georgia"/>
                <a:sym typeface="Georgia"/>
              </a:rPr>
              <a:t>[SUBJECT] Curious about your company!</a:t>
            </a:r>
            <a:endParaRPr sz="2000">
              <a:latin typeface="Georgia"/>
              <a:ea typeface="Georgia"/>
              <a:cs typeface="Georgia"/>
              <a:sym typeface="Georgia"/>
            </a:endParaRPr>
          </a:p>
          <a:p>
            <a:pPr indent="0" lvl="0" marL="0" marR="0" rtl="0" algn="l">
              <a:spcBef>
                <a:spcPts val="0"/>
              </a:spcBef>
              <a:spcAft>
                <a:spcPts val="0"/>
              </a:spcAft>
              <a:buNone/>
            </a:pPr>
            <a:r>
              <a:t/>
            </a:r>
            <a:endParaRPr sz="2000">
              <a:latin typeface="Georgia"/>
              <a:ea typeface="Georgia"/>
              <a:cs typeface="Georgia"/>
              <a:sym typeface="Georgia"/>
            </a:endParaRPr>
          </a:p>
          <a:p>
            <a:pPr indent="0" lvl="0" marL="0" rtl="0">
              <a:lnSpc>
                <a:spcPct val="110000"/>
              </a:lnSpc>
              <a:spcBef>
                <a:spcPts val="0"/>
              </a:spcBef>
              <a:spcAft>
                <a:spcPts val="0"/>
              </a:spcAft>
              <a:buNone/>
            </a:pPr>
            <a:r>
              <a:rPr lang="en-US" sz="1400">
                <a:latin typeface="Georgia"/>
                <a:ea typeface="Georgia"/>
                <a:cs typeface="Georgia"/>
                <a:sym typeface="Georgia"/>
              </a:rPr>
              <a:t>Greetings!</a:t>
            </a:r>
            <a:endParaRPr sz="1400">
              <a:latin typeface="Georgia"/>
              <a:ea typeface="Georgia"/>
              <a:cs typeface="Georgia"/>
              <a:sym typeface="Georgia"/>
            </a:endParaRPr>
          </a:p>
          <a:p>
            <a:pPr indent="0" lvl="0" marL="0" rtl="0">
              <a:lnSpc>
                <a:spcPct val="110000"/>
              </a:lnSpc>
              <a:spcBef>
                <a:spcPts val="0"/>
              </a:spcBef>
              <a:spcAft>
                <a:spcPts val="0"/>
              </a:spcAft>
              <a:buNone/>
            </a:pPr>
            <a:r>
              <a:t/>
            </a:r>
            <a:endParaRPr sz="1400">
              <a:latin typeface="Georgia"/>
              <a:ea typeface="Georgia"/>
              <a:cs typeface="Georgia"/>
              <a:sym typeface="Georgia"/>
            </a:endParaRPr>
          </a:p>
          <a:p>
            <a:pPr indent="0" lvl="0" marL="0" rtl="0">
              <a:lnSpc>
                <a:spcPct val="110000"/>
              </a:lnSpc>
              <a:spcBef>
                <a:spcPts val="0"/>
              </a:spcBef>
              <a:spcAft>
                <a:spcPts val="0"/>
              </a:spcAft>
              <a:buNone/>
            </a:pPr>
            <a:r>
              <a:rPr lang="en-US" sz="1400">
                <a:latin typeface="Georgia"/>
                <a:ea typeface="Georgia"/>
                <a:cs typeface="Georgia"/>
                <a:sym typeface="Georgia"/>
              </a:rPr>
              <a:t>Hope you are well. My name is ___ and I am currently transition my career to focus solely on data as a web developer, software engineer, etc. </a:t>
            </a:r>
            <a:endParaRPr sz="1400">
              <a:latin typeface="Georgia"/>
              <a:ea typeface="Georgia"/>
              <a:cs typeface="Georgia"/>
              <a:sym typeface="Georgia"/>
            </a:endParaRPr>
          </a:p>
          <a:p>
            <a:pPr indent="0" lvl="0" marL="0" rtl="0">
              <a:lnSpc>
                <a:spcPct val="110000"/>
              </a:lnSpc>
              <a:spcBef>
                <a:spcPts val="0"/>
              </a:spcBef>
              <a:spcAft>
                <a:spcPts val="0"/>
              </a:spcAft>
              <a:buNone/>
            </a:pPr>
            <a:r>
              <a:t/>
            </a:r>
            <a:endParaRPr sz="1400">
              <a:latin typeface="Georgia"/>
              <a:ea typeface="Georgia"/>
              <a:cs typeface="Georgia"/>
              <a:sym typeface="Georgia"/>
            </a:endParaRPr>
          </a:p>
          <a:p>
            <a:pPr indent="0" lvl="0" marL="0" rtl="0">
              <a:lnSpc>
                <a:spcPct val="110000"/>
              </a:lnSpc>
              <a:spcBef>
                <a:spcPts val="0"/>
              </a:spcBef>
              <a:spcAft>
                <a:spcPts val="0"/>
              </a:spcAft>
              <a:buNone/>
            </a:pPr>
            <a:r>
              <a:rPr lang="en-US" sz="1400">
                <a:latin typeface="Georgia"/>
                <a:ea typeface="Georgia"/>
                <a:cs typeface="Georgia"/>
                <a:sym typeface="Georgia"/>
              </a:rPr>
              <a:t>I see you are a </a:t>
            </a:r>
            <a:r>
              <a:rPr b="1" lang="en-US" sz="1400">
                <a:latin typeface="Georgia"/>
                <a:ea typeface="Georgia"/>
                <a:cs typeface="Georgia"/>
                <a:sym typeface="Georgia"/>
              </a:rPr>
              <a:t>[title]</a:t>
            </a:r>
            <a:r>
              <a:rPr lang="en-US" sz="1400">
                <a:latin typeface="Georgia"/>
                <a:ea typeface="Georgia"/>
                <a:cs typeface="Georgia"/>
                <a:sym typeface="Georgia"/>
              </a:rPr>
              <a:t> at </a:t>
            </a:r>
            <a:r>
              <a:rPr b="1" lang="en-US" sz="1400">
                <a:latin typeface="Georgia"/>
                <a:ea typeface="Georgia"/>
                <a:cs typeface="Georgia"/>
                <a:sym typeface="Georgia"/>
              </a:rPr>
              <a:t>[company]</a:t>
            </a:r>
            <a:r>
              <a:rPr lang="en-US" sz="1400">
                <a:latin typeface="Georgia"/>
                <a:ea typeface="Georgia"/>
                <a:cs typeface="Georgia"/>
                <a:sym typeface="Georgia"/>
              </a:rPr>
              <a:t> and I am looking to connect with professionals like you to learn more about the industry and the work you’re doing. </a:t>
            </a:r>
            <a:endParaRPr sz="1400">
              <a:latin typeface="Georgia"/>
              <a:ea typeface="Georgia"/>
              <a:cs typeface="Georgia"/>
              <a:sym typeface="Georgia"/>
            </a:endParaRPr>
          </a:p>
          <a:p>
            <a:pPr indent="0" lvl="0" marL="0" rtl="0">
              <a:lnSpc>
                <a:spcPct val="110000"/>
              </a:lnSpc>
              <a:spcBef>
                <a:spcPts val="0"/>
              </a:spcBef>
              <a:spcAft>
                <a:spcPts val="0"/>
              </a:spcAft>
              <a:buNone/>
            </a:pPr>
            <a:r>
              <a:t/>
            </a:r>
            <a:endParaRPr sz="1400">
              <a:latin typeface="Georgia"/>
              <a:ea typeface="Georgia"/>
              <a:cs typeface="Georgia"/>
              <a:sym typeface="Georgia"/>
            </a:endParaRPr>
          </a:p>
          <a:p>
            <a:pPr indent="0" lvl="0" marL="0" rtl="0">
              <a:lnSpc>
                <a:spcPct val="110000"/>
              </a:lnSpc>
              <a:spcBef>
                <a:spcPts val="0"/>
              </a:spcBef>
              <a:spcAft>
                <a:spcPts val="0"/>
              </a:spcAft>
              <a:buNone/>
            </a:pPr>
            <a:r>
              <a:rPr lang="en-US" sz="1400">
                <a:latin typeface="Georgia"/>
                <a:ea typeface="Georgia"/>
                <a:cs typeface="Georgia"/>
                <a:sym typeface="Georgia"/>
              </a:rPr>
              <a:t>I'm sure you're busy, but I would love to buy you a cup of coffee and connect. What does the week of </a:t>
            </a:r>
            <a:r>
              <a:rPr b="1" lang="en-US" sz="1400">
                <a:latin typeface="Georgia"/>
                <a:ea typeface="Georgia"/>
                <a:cs typeface="Georgia"/>
                <a:sym typeface="Georgia"/>
              </a:rPr>
              <a:t>[x]</a:t>
            </a:r>
            <a:r>
              <a:rPr lang="en-US" sz="1400">
                <a:latin typeface="Georgia"/>
                <a:ea typeface="Georgia"/>
                <a:cs typeface="Georgia"/>
                <a:sym typeface="Georgia"/>
              </a:rPr>
              <a:t> look like for you? </a:t>
            </a:r>
            <a:endParaRPr sz="1400">
              <a:latin typeface="Georgia"/>
              <a:ea typeface="Georgia"/>
              <a:cs typeface="Georgia"/>
              <a:sym typeface="Georgia"/>
            </a:endParaRPr>
          </a:p>
          <a:p>
            <a:pPr indent="0" lvl="0" marL="0" rtl="0">
              <a:lnSpc>
                <a:spcPct val="110000"/>
              </a:lnSpc>
              <a:spcBef>
                <a:spcPts val="0"/>
              </a:spcBef>
              <a:spcAft>
                <a:spcPts val="0"/>
              </a:spcAft>
              <a:buNone/>
            </a:pPr>
            <a:r>
              <a:t/>
            </a:r>
            <a:endParaRPr sz="1400">
              <a:latin typeface="Georgia"/>
              <a:ea typeface="Georgia"/>
              <a:cs typeface="Georgia"/>
              <a:sym typeface="Georgia"/>
            </a:endParaRPr>
          </a:p>
          <a:p>
            <a:pPr indent="0" lvl="0" marL="0" rtl="0">
              <a:lnSpc>
                <a:spcPct val="110000"/>
              </a:lnSpc>
              <a:spcBef>
                <a:spcPts val="0"/>
              </a:spcBef>
              <a:spcAft>
                <a:spcPts val="0"/>
              </a:spcAft>
              <a:buNone/>
            </a:pPr>
            <a:r>
              <a:rPr lang="en-US" sz="1400">
                <a:latin typeface="Georgia"/>
                <a:ea typeface="Georgia"/>
                <a:cs typeface="Georgia"/>
                <a:sym typeface="Georgia"/>
              </a:rPr>
              <a:t>I look forward to hearing from you soon! </a:t>
            </a:r>
            <a:br>
              <a:rPr lang="en-US" sz="1400">
                <a:latin typeface="Georgia"/>
                <a:ea typeface="Georgia"/>
                <a:cs typeface="Georgia"/>
                <a:sym typeface="Georgia"/>
              </a:rPr>
            </a:br>
            <a:endParaRPr sz="1400">
              <a:latin typeface="Georgia"/>
              <a:ea typeface="Georgia"/>
              <a:cs typeface="Georgia"/>
              <a:sym typeface="Georgia"/>
            </a:endParaRPr>
          </a:p>
          <a:p>
            <a:pPr indent="0" lvl="0" marL="0" rtl="0">
              <a:lnSpc>
                <a:spcPct val="110000"/>
              </a:lnSpc>
              <a:spcBef>
                <a:spcPts val="0"/>
              </a:spcBef>
              <a:spcAft>
                <a:spcPts val="0"/>
              </a:spcAft>
              <a:buNone/>
            </a:pPr>
            <a:r>
              <a:t/>
            </a:r>
            <a:endParaRPr sz="2000">
              <a:latin typeface="Georgia"/>
              <a:ea typeface="Georgia"/>
              <a:cs typeface="Georgia"/>
              <a:sym typeface="Georgia"/>
            </a:endParaRPr>
          </a:p>
          <a:p>
            <a:pPr indent="0" lvl="0" marL="0" marR="0" rtl="0" algn="l">
              <a:spcBef>
                <a:spcPts val="0"/>
              </a:spcBef>
              <a:spcAft>
                <a:spcPts val="0"/>
              </a:spcAft>
              <a:buNone/>
            </a:pPr>
            <a:r>
              <a:t/>
            </a:r>
            <a:endParaRPr sz="20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0" st="0"/>
                                            </p:txEl>
                                          </p:spTgt>
                                        </p:tgtEl>
                                        <p:attrNameLst>
                                          <p:attrName>style.visibility</p:attrName>
                                        </p:attrNameLst>
                                      </p:cBhvr>
                                      <p:to>
                                        <p:strVal val="visible"/>
                                      </p:to>
                                    </p:set>
                                    <p:animEffect filter="fade" transition="in">
                                      <p:cBhvr>
                                        <p:cTn dur="1000"/>
                                        <p:tgtEl>
                                          <p:spTgt spid="10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1" st="1"/>
                                            </p:txEl>
                                          </p:spTgt>
                                        </p:tgtEl>
                                        <p:attrNameLst>
                                          <p:attrName>style.visibility</p:attrName>
                                        </p:attrNameLst>
                                      </p:cBhvr>
                                      <p:to>
                                        <p:strVal val="visible"/>
                                      </p:to>
                                    </p:set>
                                    <p:animEffect filter="fade" transition="in">
                                      <p:cBhvr>
                                        <p:cTn dur="1000"/>
                                        <p:tgtEl>
                                          <p:spTgt spid="10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2" st="2"/>
                                            </p:txEl>
                                          </p:spTgt>
                                        </p:tgtEl>
                                        <p:attrNameLst>
                                          <p:attrName>style.visibility</p:attrName>
                                        </p:attrNameLst>
                                      </p:cBhvr>
                                      <p:to>
                                        <p:strVal val="visible"/>
                                      </p:to>
                                    </p:set>
                                    <p:animEffect filter="fade" transition="in">
                                      <p:cBhvr>
                                        <p:cTn dur="1000"/>
                                        <p:tgtEl>
                                          <p:spTgt spid="10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3" st="3"/>
                                            </p:txEl>
                                          </p:spTgt>
                                        </p:tgtEl>
                                        <p:attrNameLst>
                                          <p:attrName>style.visibility</p:attrName>
                                        </p:attrNameLst>
                                      </p:cBhvr>
                                      <p:to>
                                        <p:strVal val="visible"/>
                                      </p:to>
                                    </p:set>
                                    <p:animEffect filter="fade" transition="in">
                                      <p:cBhvr>
                                        <p:cTn dur="1000"/>
                                        <p:tgtEl>
                                          <p:spTgt spid="10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4" st="4"/>
                                            </p:txEl>
                                          </p:spTgt>
                                        </p:tgtEl>
                                        <p:attrNameLst>
                                          <p:attrName>style.visibility</p:attrName>
                                        </p:attrNameLst>
                                      </p:cBhvr>
                                      <p:to>
                                        <p:strVal val="visible"/>
                                      </p:to>
                                    </p:set>
                                    <p:animEffect filter="fade" transition="in">
                                      <p:cBhvr>
                                        <p:cTn dur="1000"/>
                                        <p:tgtEl>
                                          <p:spTgt spid="10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5" st="5"/>
                                            </p:txEl>
                                          </p:spTgt>
                                        </p:tgtEl>
                                        <p:attrNameLst>
                                          <p:attrName>style.visibility</p:attrName>
                                        </p:attrNameLst>
                                      </p:cBhvr>
                                      <p:to>
                                        <p:strVal val="visible"/>
                                      </p:to>
                                    </p:set>
                                    <p:animEffect filter="fade" transition="in">
                                      <p:cBhvr>
                                        <p:cTn dur="1000"/>
                                        <p:tgtEl>
                                          <p:spTgt spid="10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6" st="6"/>
                                            </p:txEl>
                                          </p:spTgt>
                                        </p:tgtEl>
                                        <p:attrNameLst>
                                          <p:attrName>style.visibility</p:attrName>
                                        </p:attrNameLst>
                                      </p:cBhvr>
                                      <p:to>
                                        <p:strVal val="visible"/>
                                      </p:to>
                                    </p:set>
                                    <p:animEffect filter="fade" transition="in">
                                      <p:cBhvr>
                                        <p:cTn dur="1000"/>
                                        <p:tgtEl>
                                          <p:spTgt spid="10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7" st="7"/>
                                            </p:txEl>
                                          </p:spTgt>
                                        </p:tgtEl>
                                        <p:attrNameLst>
                                          <p:attrName>style.visibility</p:attrName>
                                        </p:attrNameLst>
                                      </p:cBhvr>
                                      <p:to>
                                        <p:strVal val="visible"/>
                                      </p:to>
                                    </p:set>
                                    <p:animEffect filter="fade" transition="in">
                                      <p:cBhvr>
                                        <p:cTn dur="1000"/>
                                        <p:tgtEl>
                                          <p:spTgt spid="10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8" st="8"/>
                                            </p:txEl>
                                          </p:spTgt>
                                        </p:tgtEl>
                                        <p:attrNameLst>
                                          <p:attrName>style.visibility</p:attrName>
                                        </p:attrNameLst>
                                      </p:cBhvr>
                                      <p:to>
                                        <p:strVal val="visible"/>
                                      </p:to>
                                    </p:set>
                                    <p:animEffect filter="fade" transition="in">
                                      <p:cBhvr>
                                        <p:cTn dur="1000"/>
                                        <p:tgtEl>
                                          <p:spTgt spid="105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9" st="9"/>
                                            </p:txEl>
                                          </p:spTgt>
                                        </p:tgtEl>
                                        <p:attrNameLst>
                                          <p:attrName>style.visibility</p:attrName>
                                        </p:attrNameLst>
                                      </p:cBhvr>
                                      <p:to>
                                        <p:strVal val="visible"/>
                                      </p:to>
                                    </p:set>
                                    <p:animEffect filter="fade" transition="in">
                                      <p:cBhvr>
                                        <p:cTn dur="1000"/>
                                        <p:tgtEl>
                                          <p:spTgt spid="105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10" st="10"/>
                                            </p:txEl>
                                          </p:spTgt>
                                        </p:tgtEl>
                                        <p:attrNameLst>
                                          <p:attrName>style.visibility</p:attrName>
                                        </p:attrNameLst>
                                      </p:cBhvr>
                                      <p:to>
                                        <p:strVal val="visible"/>
                                      </p:to>
                                    </p:set>
                                    <p:animEffect filter="fade" transition="in">
                                      <p:cBhvr>
                                        <p:cTn dur="1000"/>
                                        <p:tgtEl>
                                          <p:spTgt spid="105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11" st="11"/>
                                            </p:txEl>
                                          </p:spTgt>
                                        </p:tgtEl>
                                        <p:attrNameLst>
                                          <p:attrName>style.visibility</p:attrName>
                                        </p:attrNameLst>
                                      </p:cBhvr>
                                      <p:to>
                                        <p:strVal val="visible"/>
                                      </p:to>
                                    </p:set>
                                    <p:animEffect filter="fade" transition="in">
                                      <p:cBhvr>
                                        <p:cTn dur="1000"/>
                                        <p:tgtEl>
                                          <p:spTgt spid="105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12" st="12"/>
                                            </p:txEl>
                                          </p:spTgt>
                                        </p:tgtEl>
                                        <p:attrNameLst>
                                          <p:attrName>style.visibility</p:attrName>
                                        </p:attrNameLst>
                                      </p:cBhvr>
                                      <p:to>
                                        <p:strVal val="visible"/>
                                      </p:to>
                                    </p:set>
                                    <p:animEffect filter="fade" transition="in">
                                      <p:cBhvr>
                                        <p:cTn dur="1000"/>
                                        <p:tgtEl>
                                          <p:spTgt spid="105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13" st="13"/>
                                            </p:txEl>
                                          </p:spTgt>
                                        </p:tgtEl>
                                        <p:attrNameLst>
                                          <p:attrName>style.visibility</p:attrName>
                                        </p:attrNameLst>
                                      </p:cBhvr>
                                      <p:to>
                                        <p:strVal val="visible"/>
                                      </p:to>
                                    </p:set>
                                    <p:animEffect filter="fade" transition="in">
                                      <p:cBhvr>
                                        <p:cTn dur="1000"/>
                                        <p:tgtEl>
                                          <p:spTgt spid="105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14" st="14"/>
                                            </p:txEl>
                                          </p:spTgt>
                                        </p:tgtEl>
                                        <p:attrNameLst>
                                          <p:attrName>style.visibility</p:attrName>
                                        </p:attrNameLst>
                                      </p:cBhvr>
                                      <p:to>
                                        <p:strVal val="visible"/>
                                      </p:to>
                                    </p:set>
                                    <p:animEffect filter="fade" transition="in">
                                      <p:cBhvr>
                                        <p:cTn dur="1000"/>
                                        <p:tgtEl>
                                          <p:spTgt spid="105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xEl>
                                              <p:pRg end="15" st="15"/>
                                            </p:txEl>
                                          </p:spTgt>
                                        </p:tgtEl>
                                        <p:attrNameLst>
                                          <p:attrName>style.visibility</p:attrName>
                                        </p:attrNameLst>
                                      </p:cBhvr>
                                      <p:to>
                                        <p:strVal val="visible"/>
                                      </p:to>
                                    </p:set>
                                    <p:animEffect filter="fade" transition="in">
                                      <p:cBhvr>
                                        <p:cTn dur="1000"/>
                                        <p:tgtEl>
                                          <p:spTgt spid="1052">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Shape 1057"/>
          <p:cNvSpPr/>
          <p:nvPr/>
        </p:nvSpPr>
        <p:spPr>
          <a:xfrm>
            <a:off x="457172" y="530350"/>
            <a:ext cx="84486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US" sz="2300">
                <a:solidFill>
                  <a:schemeClr val="dk1"/>
                </a:solidFill>
                <a:latin typeface="Oswald"/>
                <a:ea typeface="Oswald"/>
                <a:cs typeface="Oswald"/>
                <a:sym typeface="Oswald"/>
              </a:rPr>
              <a:t>WHAT TO SAY: </a:t>
            </a:r>
            <a:r>
              <a:rPr b="1" lang="en-US" sz="2300">
                <a:solidFill>
                  <a:srgbClr val="FF9900"/>
                </a:solidFill>
                <a:latin typeface="Oswald"/>
                <a:ea typeface="Oswald"/>
                <a:cs typeface="Oswald"/>
                <a:sym typeface="Oswald"/>
              </a:rPr>
              <a:t>TO A RECRUITER</a:t>
            </a:r>
            <a:endParaRPr sz="1000">
              <a:solidFill>
                <a:srgbClr val="FF9900"/>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1058" name="Shape 1058"/>
          <p:cNvSpPr txBox="1"/>
          <p:nvPr>
            <p:ph idx="1" type="body"/>
          </p:nvPr>
        </p:nvSpPr>
        <p:spPr>
          <a:xfrm>
            <a:off x="457250" y="766850"/>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0" lvl="0" marL="0" rtl="0">
              <a:lnSpc>
                <a:spcPct val="110000"/>
              </a:lnSpc>
              <a:spcBef>
                <a:spcPts val="0"/>
              </a:spcBef>
              <a:spcAft>
                <a:spcPts val="0"/>
              </a:spcAft>
              <a:buNone/>
            </a:pPr>
            <a:r>
              <a:rPr lang="en-US" sz="1400">
                <a:latin typeface="Georgia"/>
                <a:ea typeface="Georgia"/>
                <a:cs typeface="Georgia"/>
                <a:sym typeface="Georgia"/>
              </a:rPr>
              <a:t>Greetings!</a:t>
            </a:r>
            <a:endParaRPr sz="1400">
              <a:latin typeface="Georgia"/>
              <a:ea typeface="Georgia"/>
              <a:cs typeface="Georgia"/>
              <a:sym typeface="Georgia"/>
            </a:endParaRPr>
          </a:p>
          <a:p>
            <a:pPr indent="0" lvl="0" marL="0" rtl="0">
              <a:lnSpc>
                <a:spcPct val="110000"/>
              </a:lnSpc>
              <a:spcBef>
                <a:spcPts val="0"/>
              </a:spcBef>
              <a:spcAft>
                <a:spcPts val="0"/>
              </a:spcAft>
              <a:buNone/>
            </a:pPr>
            <a:r>
              <a:t/>
            </a:r>
            <a:endParaRPr sz="1400">
              <a:latin typeface="Georgia"/>
              <a:ea typeface="Georgia"/>
              <a:cs typeface="Georgia"/>
              <a:sym typeface="Georgia"/>
            </a:endParaRPr>
          </a:p>
          <a:p>
            <a:pPr indent="0" lvl="0" marL="0" rtl="0">
              <a:lnSpc>
                <a:spcPct val="110000"/>
              </a:lnSpc>
              <a:spcBef>
                <a:spcPts val="0"/>
              </a:spcBef>
              <a:spcAft>
                <a:spcPts val="0"/>
              </a:spcAft>
              <a:buNone/>
            </a:pPr>
            <a:r>
              <a:rPr lang="en-US" sz="1400">
                <a:latin typeface="Georgia"/>
                <a:ea typeface="Georgia"/>
                <a:cs typeface="Georgia"/>
                <a:sym typeface="Georgia"/>
              </a:rPr>
              <a:t>I hope you are well! </a:t>
            </a:r>
            <a:r>
              <a:rPr lang="en-US" sz="1400">
                <a:solidFill>
                  <a:schemeClr val="dk1"/>
                </a:solidFill>
                <a:latin typeface="Georgia"/>
                <a:ea typeface="Georgia"/>
                <a:cs typeface="Georgia"/>
                <a:sym typeface="Georgia"/>
              </a:rPr>
              <a:t>My name is </a:t>
            </a:r>
            <a:r>
              <a:rPr b="1" lang="en-US" sz="1400">
                <a:solidFill>
                  <a:schemeClr val="dk1"/>
                </a:solidFill>
                <a:latin typeface="Georgia"/>
                <a:ea typeface="Georgia"/>
                <a:cs typeface="Georgia"/>
                <a:sym typeface="Georgia"/>
              </a:rPr>
              <a:t>___</a:t>
            </a:r>
            <a:r>
              <a:rPr lang="en-US" sz="1400">
                <a:solidFill>
                  <a:schemeClr val="dk1"/>
                </a:solidFill>
                <a:latin typeface="Georgia"/>
                <a:ea typeface="Georgia"/>
                <a:cs typeface="Georgia"/>
                <a:sym typeface="Georgia"/>
              </a:rPr>
              <a:t> and I am currently transitioning my career to focus solely on development as a</a:t>
            </a:r>
            <a:r>
              <a:rPr b="1" lang="en-US" sz="1400">
                <a:solidFill>
                  <a:schemeClr val="dk1"/>
                </a:solidFill>
                <a:latin typeface="Georgia"/>
                <a:ea typeface="Georgia"/>
                <a:cs typeface="Georgia"/>
                <a:sym typeface="Georgia"/>
              </a:rPr>
              <a:t> [web developer/software engineer/front end developer/back end developer/etc]</a:t>
            </a:r>
            <a:r>
              <a:rPr lang="en-US" sz="1400">
                <a:solidFill>
                  <a:schemeClr val="dk1"/>
                </a:solidFill>
                <a:latin typeface="Georgia"/>
                <a:ea typeface="Georgia"/>
                <a:cs typeface="Georgia"/>
                <a:sym typeface="Georgia"/>
              </a:rPr>
              <a:t>. </a:t>
            </a:r>
            <a:endParaRPr sz="1400">
              <a:latin typeface="Georgia"/>
              <a:ea typeface="Georgia"/>
              <a:cs typeface="Georgia"/>
              <a:sym typeface="Georgia"/>
            </a:endParaRPr>
          </a:p>
          <a:p>
            <a:pPr indent="0" lvl="0" marL="0" rtl="0">
              <a:lnSpc>
                <a:spcPct val="110000"/>
              </a:lnSpc>
              <a:spcBef>
                <a:spcPts val="0"/>
              </a:spcBef>
              <a:spcAft>
                <a:spcPts val="0"/>
              </a:spcAft>
              <a:buNone/>
            </a:pPr>
            <a:r>
              <a:t/>
            </a:r>
            <a:endParaRPr sz="1400">
              <a:latin typeface="Georgia"/>
              <a:ea typeface="Georgia"/>
              <a:cs typeface="Georgia"/>
              <a:sym typeface="Georgia"/>
            </a:endParaRPr>
          </a:p>
          <a:p>
            <a:pPr indent="0" lvl="0" marL="0" rtl="0">
              <a:lnSpc>
                <a:spcPct val="110000"/>
              </a:lnSpc>
              <a:spcBef>
                <a:spcPts val="0"/>
              </a:spcBef>
              <a:spcAft>
                <a:spcPts val="0"/>
              </a:spcAft>
              <a:buNone/>
            </a:pPr>
            <a:r>
              <a:rPr lang="en-US" sz="1400">
                <a:latin typeface="Georgia"/>
                <a:ea typeface="Georgia"/>
                <a:cs typeface="Georgia"/>
                <a:sym typeface="Georgia"/>
              </a:rPr>
              <a:t>I applied online on </a:t>
            </a:r>
            <a:r>
              <a:rPr b="1" lang="en-US" sz="1400">
                <a:latin typeface="Georgia"/>
                <a:ea typeface="Georgia"/>
                <a:cs typeface="Georgia"/>
                <a:sym typeface="Georgia"/>
              </a:rPr>
              <a:t>[date]</a:t>
            </a:r>
            <a:r>
              <a:rPr lang="en-US" sz="1400">
                <a:latin typeface="Georgia"/>
                <a:ea typeface="Georgia"/>
                <a:cs typeface="Georgia"/>
                <a:sym typeface="Georgia"/>
              </a:rPr>
              <a:t> and am following up as I am very excited at the thought of joining such an amazing organization. [Insert 1-3 sentences about your background and why that makes you a fit for the role. Think about using bits from your cover letter here. </a:t>
            </a:r>
            <a:r>
              <a:rPr i="1" lang="en-US" sz="1400">
                <a:solidFill>
                  <a:schemeClr val="dk1"/>
                </a:solidFill>
                <a:latin typeface="Georgia"/>
                <a:ea typeface="Georgia"/>
                <a:cs typeface="Georgia"/>
                <a:sym typeface="Georgia"/>
              </a:rPr>
              <a:t>If possible, find a way to provide them a service in return--learn what type of recruiting the recruiter does and mention potential referrals you could also bring them.</a:t>
            </a:r>
            <a:r>
              <a:rPr lang="en-US" sz="1400">
                <a:latin typeface="Georgia"/>
                <a:ea typeface="Georgia"/>
                <a:cs typeface="Georgia"/>
                <a:sym typeface="Georgia"/>
              </a:rPr>
              <a:t>] </a:t>
            </a:r>
            <a:endParaRPr sz="1400">
              <a:latin typeface="Georgia"/>
              <a:ea typeface="Georgia"/>
              <a:cs typeface="Georgia"/>
              <a:sym typeface="Georgia"/>
            </a:endParaRPr>
          </a:p>
          <a:p>
            <a:pPr indent="0" lvl="0" marL="0" rtl="0">
              <a:lnSpc>
                <a:spcPct val="110000"/>
              </a:lnSpc>
              <a:spcBef>
                <a:spcPts val="0"/>
              </a:spcBef>
              <a:spcAft>
                <a:spcPts val="0"/>
              </a:spcAft>
              <a:buNone/>
            </a:pPr>
            <a:r>
              <a:t/>
            </a:r>
            <a:endParaRPr sz="1400">
              <a:latin typeface="Georgia"/>
              <a:ea typeface="Georgia"/>
              <a:cs typeface="Georgia"/>
              <a:sym typeface="Georgia"/>
            </a:endParaRPr>
          </a:p>
          <a:p>
            <a:pPr indent="0" lvl="0" marL="0" rtl="0">
              <a:lnSpc>
                <a:spcPct val="110000"/>
              </a:lnSpc>
              <a:spcBef>
                <a:spcPts val="0"/>
              </a:spcBef>
              <a:spcAft>
                <a:spcPts val="0"/>
              </a:spcAft>
              <a:buNone/>
            </a:pPr>
            <a:r>
              <a:rPr lang="en-US" sz="1400">
                <a:latin typeface="Georgia"/>
                <a:ea typeface="Georgia"/>
                <a:cs typeface="Georgia"/>
                <a:sym typeface="Georgia"/>
              </a:rPr>
              <a:t>I know you are incredibly busy, but if you have any questions or would like to set up a time to chat, please reach out via my </a:t>
            </a:r>
            <a:r>
              <a:rPr b="1" lang="en-US" sz="1400">
                <a:latin typeface="Georgia"/>
                <a:ea typeface="Georgia"/>
                <a:cs typeface="Georgia"/>
                <a:sym typeface="Georgia"/>
              </a:rPr>
              <a:t>[insert email here]</a:t>
            </a:r>
            <a:r>
              <a:rPr lang="en-US" sz="1400">
                <a:latin typeface="Georgia"/>
                <a:ea typeface="Georgia"/>
                <a:cs typeface="Georgia"/>
                <a:sym typeface="Georgia"/>
              </a:rPr>
              <a:t> as I would love to talk further about such an amazing opportunity and hear any insight you might have.</a:t>
            </a:r>
            <a:endParaRPr sz="1400">
              <a:latin typeface="Georgia"/>
              <a:ea typeface="Georgia"/>
              <a:cs typeface="Georgia"/>
              <a:sym typeface="Georgia"/>
            </a:endParaRPr>
          </a:p>
          <a:p>
            <a:pPr indent="0" lvl="0" marL="0" rtl="0">
              <a:lnSpc>
                <a:spcPct val="110000"/>
              </a:lnSpc>
              <a:spcBef>
                <a:spcPts val="0"/>
              </a:spcBef>
              <a:spcAft>
                <a:spcPts val="0"/>
              </a:spcAft>
              <a:buNone/>
            </a:pPr>
            <a:r>
              <a:t/>
            </a:r>
            <a:endParaRPr sz="1400">
              <a:latin typeface="Georgia"/>
              <a:ea typeface="Georgia"/>
              <a:cs typeface="Georgia"/>
              <a:sym typeface="Georgia"/>
            </a:endParaRPr>
          </a:p>
          <a:p>
            <a:pPr indent="0" lvl="0" marL="0" rtl="0">
              <a:lnSpc>
                <a:spcPct val="110000"/>
              </a:lnSpc>
              <a:spcBef>
                <a:spcPts val="0"/>
              </a:spcBef>
              <a:spcAft>
                <a:spcPts val="0"/>
              </a:spcAft>
              <a:buNone/>
            </a:pPr>
            <a:r>
              <a:rPr b="1" lang="en-US" sz="1400">
                <a:latin typeface="Georgia"/>
                <a:ea typeface="Georgia"/>
                <a:cs typeface="Georgia"/>
                <a:sym typeface="Georgia"/>
              </a:rPr>
              <a:t>[Your name]</a:t>
            </a:r>
            <a:br>
              <a:rPr lang="en-US" sz="1400">
                <a:latin typeface="Georgia"/>
                <a:ea typeface="Georgia"/>
                <a:cs typeface="Georgia"/>
                <a:sym typeface="Georgia"/>
              </a:rPr>
            </a:br>
            <a:endParaRPr sz="1400">
              <a:latin typeface="Georgia"/>
              <a:ea typeface="Georgia"/>
              <a:cs typeface="Georgia"/>
              <a:sym typeface="Georgia"/>
            </a:endParaRPr>
          </a:p>
          <a:p>
            <a:pPr indent="0" lvl="0" marL="0" rtl="0">
              <a:lnSpc>
                <a:spcPct val="110000"/>
              </a:lnSpc>
              <a:spcBef>
                <a:spcPts val="0"/>
              </a:spcBef>
              <a:spcAft>
                <a:spcPts val="0"/>
              </a:spcAft>
              <a:buNone/>
            </a:pPr>
            <a:r>
              <a:t/>
            </a:r>
            <a:endParaRPr sz="2000">
              <a:latin typeface="Georgia"/>
              <a:ea typeface="Georgia"/>
              <a:cs typeface="Georgia"/>
              <a:sym typeface="Georgia"/>
            </a:endParaRPr>
          </a:p>
          <a:p>
            <a:pPr indent="0" lvl="0" marL="0" marR="0" rtl="0" algn="l">
              <a:spcBef>
                <a:spcPts val="0"/>
              </a:spcBef>
              <a:spcAft>
                <a:spcPts val="0"/>
              </a:spcAft>
              <a:buNone/>
            </a:pPr>
            <a:r>
              <a:t/>
            </a:r>
            <a:endParaRPr sz="20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0" st="0"/>
                                            </p:txEl>
                                          </p:spTgt>
                                        </p:tgtEl>
                                        <p:attrNameLst>
                                          <p:attrName>style.visibility</p:attrName>
                                        </p:attrNameLst>
                                      </p:cBhvr>
                                      <p:to>
                                        <p:strVal val="visible"/>
                                      </p:to>
                                    </p:set>
                                    <p:animEffect filter="fade" transition="in">
                                      <p:cBhvr>
                                        <p:cTn dur="1000"/>
                                        <p:tgtEl>
                                          <p:spTgt spid="10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1" st="1"/>
                                            </p:txEl>
                                          </p:spTgt>
                                        </p:tgtEl>
                                        <p:attrNameLst>
                                          <p:attrName>style.visibility</p:attrName>
                                        </p:attrNameLst>
                                      </p:cBhvr>
                                      <p:to>
                                        <p:strVal val="visible"/>
                                      </p:to>
                                    </p:set>
                                    <p:animEffect filter="fade" transition="in">
                                      <p:cBhvr>
                                        <p:cTn dur="1000"/>
                                        <p:tgtEl>
                                          <p:spTgt spid="10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2" st="2"/>
                                            </p:txEl>
                                          </p:spTgt>
                                        </p:tgtEl>
                                        <p:attrNameLst>
                                          <p:attrName>style.visibility</p:attrName>
                                        </p:attrNameLst>
                                      </p:cBhvr>
                                      <p:to>
                                        <p:strVal val="visible"/>
                                      </p:to>
                                    </p:set>
                                    <p:animEffect filter="fade" transition="in">
                                      <p:cBhvr>
                                        <p:cTn dur="1000"/>
                                        <p:tgtEl>
                                          <p:spTgt spid="10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3" st="3"/>
                                            </p:txEl>
                                          </p:spTgt>
                                        </p:tgtEl>
                                        <p:attrNameLst>
                                          <p:attrName>style.visibility</p:attrName>
                                        </p:attrNameLst>
                                      </p:cBhvr>
                                      <p:to>
                                        <p:strVal val="visible"/>
                                      </p:to>
                                    </p:set>
                                    <p:animEffect filter="fade" transition="in">
                                      <p:cBhvr>
                                        <p:cTn dur="1000"/>
                                        <p:tgtEl>
                                          <p:spTgt spid="10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4" st="4"/>
                                            </p:txEl>
                                          </p:spTgt>
                                        </p:tgtEl>
                                        <p:attrNameLst>
                                          <p:attrName>style.visibility</p:attrName>
                                        </p:attrNameLst>
                                      </p:cBhvr>
                                      <p:to>
                                        <p:strVal val="visible"/>
                                      </p:to>
                                    </p:set>
                                    <p:animEffect filter="fade" transition="in">
                                      <p:cBhvr>
                                        <p:cTn dur="1000"/>
                                        <p:tgtEl>
                                          <p:spTgt spid="10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5" st="5"/>
                                            </p:txEl>
                                          </p:spTgt>
                                        </p:tgtEl>
                                        <p:attrNameLst>
                                          <p:attrName>style.visibility</p:attrName>
                                        </p:attrNameLst>
                                      </p:cBhvr>
                                      <p:to>
                                        <p:strVal val="visible"/>
                                      </p:to>
                                    </p:set>
                                    <p:animEffect filter="fade" transition="in">
                                      <p:cBhvr>
                                        <p:cTn dur="1000"/>
                                        <p:tgtEl>
                                          <p:spTgt spid="10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6" st="6"/>
                                            </p:txEl>
                                          </p:spTgt>
                                        </p:tgtEl>
                                        <p:attrNameLst>
                                          <p:attrName>style.visibility</p:attrName>
                                        </p:attrNameLst>
                                      </p:cBhvr>
                                      <p:to>
                                        <p:strVal val="visible"/>
                                      </p:to>
                                    </p:set>
                                    <p:animEffect filter="fade" transition="in">
                                      <p:cBhvr>
                                        <p:cTn dur="1000"/>
                                        <p:tgtEl>
                                          <p:spTgt spid="10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7" st="7"/>
                                            </p:txEl>
                                          </p:spTgt>
                                        </p:tgtEl>
                                        <p:attrNameLst>
                                          <p:attrName>style.visibility</p:attrName>
                                        </p:attrNameLst>
                                      </p:cBhvr>
                                      <p:to>
                                        <p:strVal val="visible"/>
                                      </p:to>
                                    </p:set>
                                    <p:animEffect filter="fade" transition="in">
                                      <p:cBhvr>
                                        <p:cTn dur="1000"/>
                                        <p:tgtEl>
                                          <p:spTgt spid="105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8" st="8"/>
                                            </p:txEl>
                                          </p:spTgt>
                                        </p:tgtEl>
                                        <p:attrNameLst>
                                          <p:attrName>style.visibility</p:attrName>
                                        </p:attrNameLst>
                                      </p:cBhvr>
                                      <p:to>
                                        <p:strVal val="visible"/>
                                      </p:to>
                                    </p:set>
                                    <p:animEffect filter="fade" transition="in">
                                      <p:cBhvr>
                                        <p:cTn dur="1000"/>
                                        <p:tgtEl>
                                          <p:spTgt spid="105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9" st="9"/>
                                            </p:txEl>
                                          </p:spTgt>
                                        </p:tgtEl>
                                        <p:attrNameLst>
                                          <p:attrName>style.visibility</p:attrName>
                                        </p:attrNameLst>
                                      </p:cBhvr>
                                      <p:to>
                                        <p:strVal val="visible"/>
                                      </p:to>
                                    </p:set>
                                    <p:animEffect filter="fade" transition="in">
                                      <p:cBhvr>
                                        <p:cTn dur="1000"/>
                                        <p:tgtEl>
                                          <p:spTgt spid="105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10" st="10"/>
                                            </p:txEl>
                                          </p:spTgt>
                                        </p:tgtEl>
                                        <p:attrNameLst>
                                          <p:attrName>style.visibility</p:attrName>
                                        </p:attrNameLst>
                                      </p:cBhvr>
                                      <p:to>
                                        <p:strVal val="visible"/>
                                      </p:to>
                                    </p:set>
                                    <p:animEffect filter="fade" transition="in">
                                      <p:cBhvr>
                                        <p:cTn dur="1000"/>
                                        <p:tgtEl>
                                          <p:spTgt spid="105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11" st="11"/>
                                            </p:txEl>
                                          </p:spTgt>
                                        </p:tgtEl>
                                        <p:attrNameLst>
                                          <p:attrName>style.visibility</p:attrName>
                                        </p:attrNameLst>
                                      </p:cBhvr>
                                      <p:to>
                                        <p:strVal val="visible"/>
                                      </p:to>
                                    </p:set>
                                    <p:animEffect filter="fade" transition="in">
                                      <p:cBhvr>
                                        <p:cTn dur="1000"/>
                                        <p:tgtEl>
                                          <p:spTgt spid="105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12" st="12"/>
                                            </p:txEl>
                                          </p:spTgt>
                                        </p:tgtEl>
                                        <p:attrNameLst>
                                          <p:attrName>style.visibility</p:attrName>
                                        </p:attrNameLst>
                                      </p:cBhvr>
                                      <p:to>
                                        <p:strVal val="visible"/>
                                      </p:to>
                                    </p:set>
                                    <p:animEffect filter="fade" transition="in">
                                      <p:cBhvr>
                                        <p:cTn dur="1000"/>
                                        <p:tgtEl>
                                          <p:spTgt spid="105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xEl>
                                              <p:pRg end="13" st="13"/>
                                            </p:txEl>
                                          </p:spTgt>
                                        </p:tgtEl>
                                        <p:attrNameLst>
                                          <p:attrName>style.visibility</p:attrName>
                                        </p:attrNameLst>
                                      </p:cBhvr>
                                      <p:to>
                                        <p:strVal val="visible"/>
                                      </p:to>
                                    </p:set>
                                    <p:animEffect filter="fade" transition="in">
                                      <p:cBhvr>
                                        <p:cTn dur="1000"/>
                                        <p:tgtEl>
                                          <p:spTgt spid="1058">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Shape 1063"/>
          <p:cNvSpPr/>
          <p:nvPr/>
        </p:nvSpPr>
        <p:spPr>
          <a:xfrm>
            <a:off x="457172" y="530350"/>
            <a:ext cx="84486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REACHING OUT: </a:t>
            </a:r>
            <a:r>
              <a:rPr b="1" lang="en-US" sz="2300">
                <a:solidFill>
                  <a:srgbClr val="FF00FF"/>
                </a:solidFill>
                <a:latin typeface="Oswald"/>
                <a:ea typeface="Oswald"/>
                <a:cs typeface="Oswald"/>
                <a:sym typeface="Oswald"/>
              </a:rPr>
              <a:t>QUESTIONS TO ASK THOSE YOU CONNECT WITH</a:t>
            </a:r>
            <a:endParaRPr sz="1000">
              <a:solidFill>
                <a:srgbClr val="FF00FF"/>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1064" name="Shape 1064"/>
          <p:cNvSpPr txBox="1"/>
          <p:nvPr>
            <p:ph idx="1" type="body"/>
          </p:nvPr>
        </p:nvSpPr>
        <p:spPr>
          <a:xfrm>
            <a:off x="457175" y="988349"/>
            <a:ext cx="8448600" cy="315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latin typeface="Georgia"/>
                <a:ea typeface="Georgia"/>
                <a:cs typeface="Georgia"/>
                <a:sym typeface="Georgia"/>
              </a:rPr>
              <a:t>Example Informational Interview Questions:</a:t>
            </a:r>
            <a:endParaRPr sz="2000">
              <a:latin typeface="Georgia"/>
              <a:ea typeface="Georgia"/>
              <a:cs typeface="Georgia"/>
              <a:sym typeface="Georgia"/>
            </a:endParaRPr>
          </a:p>
          <a:p>
            <a:pPr indent="0" lvl="0" marL="0" marR="0" rtl="0" algn="l">
              <a:spcBef>
                <a:spcPts val="0"/>
              </a:spcBef>
              <a:spcAft>
                <a:spcPts val="0"/>
              </a:spcAft>
              <a:buNone/>
            </a:pPr>
            <a:r>
              <a:t/>
            </a:r>
            <a:endParaRPr sz="2000">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Tell me about a typical day - what do you do and who do you work with?</a:t>
            </a:r>
            <a:endParaRPr sz="1500">
              <a:solidFill>
                <a:schemeClr val="dk1"/>
              </a:solidFill>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What do you enjoy most about your job?</a:t>
            </a:r>
            <a:endParaRPr sz="1500">
              <a:solidFill>
                <a:schemeClr val="dk1"/>
              </a:solidFill>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What makes your job difficult?</a:t>
            </a:r>
            <a:endParaRPr sz="1500">
              <a:solidFill>
                <a:schemeClr val="dk1"/>
              </a:solidFill>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How did you find out about the job in the first place?</a:t>
            </a:r>
            <a:endParaRPr sz="1500">
              <a:solidFill>
                <a:schemeClr val="dk1"/>
              </a:solidFill>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What is your educational &amp; career background? Have you found it useful in your current job?</a:t>
            </a:r>
            <a:endParaRPr sz="1500">
              <a:solidFill>
                <a:schemeClr val="dk1"/>
              </a:solidFill>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Did you have the skills you have now when you first started?</a:t>
            </a:r>
            <a:endParaRPr sz="1500">
              <a:solidFill>
                <a:schemeClr val="dk1"/>
              </a:solidFill>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What are the most important abilities you think someone needs to do your job well?</a:t>
            </a:r>
            <a:endParaRPr sz="1500">
              <a:solidFill>
                <a:schemeClr val="dk1"/>
              </a:solidFill>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What do you think would prepare someone for your type of work?</a:t>
            </a:r>
            <a:endParaRPr sz="1500">
              <a:solidFill>
                <a:schemeClr val="dk1"/>
              </a:solidFill>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What are your favorite meetups or groups in town?</a:t>
            </a:r>
            <a:endParaRPr sz="1500">
              <a:solidFill>
                <a:schemeClr val="dk1"/>
              </a:solidFill>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What trends do you see in the industry?</a:t>
            </a:r>
            <a:endParaRPr sz="1500">
              <a:solidFill>
                <a:schemeClr val="dk1"/>
              </a:solidFill>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What advice do you have for someone new to this industry?</a:t>
            </a:r>
            <a:endParaRPr sz="1500">
              <a:solidFill>
                <a:schemeClr val="dk1"/>
              </a:solidFill>
              <a:latin typeface="Georgia"/>
              <a:ea typeface="Georgia"/>
              <a:cs typeface="Georgia"/>
              <a:sym typeface="Georgia"/>
            </a:endParaRPr>
          </a:p>
          <a:p>
            <a:pPr indent="-323850" lvl="0" marL="457200" rtl="0">
              <a:lnSpc>
                <a:spcPct val="110000"/>
              </a:lnSpc>
              <a:spcBef>
                <a:spcPts val="0"/>
              </a:spcBef>
              <a:spcAft>
                <a:spcPts val="0"/>
              </a:spcAft>
              <a:buClr>
                <a:schemeClr val="dk1"/>
              </a:buClr>
              <a:buSzPts val="1500"/>
              <a:buFont typeface="Georgia"/>
              <a:buChar char="●"/>
            </a:pPr>
            <a:r>
              <a:rPr lang="en-US" sz="1500">
                <a:solidFill>
                  <a:schemeClr val="dk1"/>
                </a:solidFill>
                <a:latin typeface="Georgia"/>
                <a:ea typeface="Georgia"/>
                <a:cs typeface="Georgia"/>
                <a:sym typeface="Georgia"/>
              </a:rPr>
              <a:t>Can you think of anyone else I should talk to?</a:t>
            </a:r>
            <a:endParaRPr sz="1500">
              <a:solidFill>
                <a:schemeClr val="dk1"/>
              </a:solidFill>
              <a:latin typeface="Georgia"/>
              <a:ea typeface="Georgia"/>
              <a:cs typeface="Georgia"/>
              <a:sym typeface="Georgia"/>
            </a:endParaRPr>
          </a:p>
          <a:p>
            <a:pPr indent="0" lvl="0" marL="0" marR="0" rtl="0" algn="l">
              <a:spcBef>
                <a:spcPts val="0"/>
              </a:spcBef>
              <a:spcAft>
                <a:spcPts val="0"/>
              </a:spcAft>
              <a:buNone/>
            </a:pPr>
            <a:r>
              <a:t/>
            </a:r>
            <a:endParaRPr sz="15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0" st="0"/>
                                            </p:txEl>
                                          </p:spTgt>
                                        </p:tgtEl>
                                        <p:attrNameLst>
                                          <p:attrName>style.visibility</p:attrName>
                                        </p:attrNameLst>
                                      </p:cBhvr>
                                      <p:to>
                                        <p:strVal val="visible"/>
                                      </p:to>
                                    </p:set>
                                    <p:animEffect filter="fade" transition="in">
                                      <p:cBhvr>
                                        <p:cTn dur="1000"/>
                                        <p:tgtEl>
                                          <p:spTgt spid="10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 st="1"/>
                                            </p:txEl>
                                          </p:spTgt>
                                        </p:tgtEl>
                                        <p:attrNameLst>
                                          <p:attrName>style.visibility</p:attrName>
                                        </p:attrNameLst>
                                      </p:cBhvr>
                                      <p:to>
                                        <p:strVal val="visible"/>
                                      </p:to>
                                    </p:set>
                                    <p:animEffect filter="fade" transition="in">
                                      <p:cBhvr>
                                        <p:cTn dur="1000"/>
                                        <p:tgtEl>
                                          <p:spTgt spid="10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2" st="2"/>
                                            </p:txEl>
                                          </p:spTgt>
                                        </p:tgtEl>
                                        <p:attrNameLst>
                                          <p:attrName>style.visibility</p:attrName>
                                        </p:attrNameLst>
                                      </p:cBhvr>
                                      <p:to>
                                        <p:strVal val="visible"/>
                                      </p:to>
                                    </p:set>
                                    <p:animEffect filter="fade" transition="in">
                                      <p:cBhvr>
                                        <p:cTn dur="1000"/>
                                        <p:tgtEl>
                                          <p:spTgt spid="10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3" st="3"/>
                                            </p:txEl>
                                          </p:spTgt>
                                        </p:tgtEl>
                                        <p:attrNameLst>
                                          <p:attrName>style.visibility</p:attrName>
                                        </p:attrNameLst>
                                      </p:cBhvr>
                                      <p:to>
                                        <p:strVal val="visible"/>
                                      </p:to>
                                    </p:set>
                                    <p:animEffect filter="fade" transition="in">
                                      <p:cBhvr>
                                        <p:cTn dur="1000"/>
                                        <p:tgtEl>
                                          <p:spTgt spid="10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4" st="4"/>
                                            </p:txEl>
                                          </p:spTgt>
                                        </p:tgtEl>
                                        <p:attrNameLst>
                                          <p:attrName>style.visibility</p:attrName>
                                        </p:attrNameLst>
                                      </p:cBhvr>
                                      <p:to>
                                        <p:strVal val="visible"/>
                                      </p:to>
                                    </p:set>
                                    <p:animEffect filter="fade" transition="in">
                                      <p:cBhvr>
                                        <p:cTn dur="1000"/>
                                        <p:tgtEl>
                                          <p:spTgt spid="10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5" st="5"/>
                                            </p:txEl>
                                          </p:spTgt>
                                        </p:tgtEl>
                                        <p:attrNameLst>
                                          <p:attrName>style.visibility</p:attrName>
                                        </p:attrNameLst>
                                      </p:cBhvr>
                                      <p:to>
                                        <p:strVal val="visible"/>
                                      </p:to>
                                    </p:set>
                                    <p:animEffect filter="fade" transition="in">
                                      <p:cBhvr>
                                        <p:cTn dur="1000"/>
                                        <p:tgtEl>
                                          <p:spTgt spid="10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6" st="6"/>
                                            </p:txEl>
                                          </p:spTgt>
                                        </p:tgtEl>
                                        <p:attrNameLst>
                                          <p:attrName>style.visibility</p:attrName>
                                        </p:attrNameLst>
                                      </p:cBhvr>
                                      <p:to>
                                        <p:strVal val="visible"/>
                                      </p:to>
                                    </p:set>
                                    <p:animEffect filter="fade" transition="in">
                                      <p:cBhvr>
                                        <p:cTn dur="1000"/>
                                        <p:tgtEl>
                                          <p:spTgt spid="10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7" st="7"/>
                                            </p:txEl>
                                          </p:spTgt>
                                        </p:tgtEl>
                                        <p:attrNameLst>
                                          <p:attrName>style.visibility</p:attrName>
                                        </p:attrNameLst>
                                      </p:cBhvr>
                                      <p:to>
                                        <p:strVal val="visible"/>
                                      </p:to>
                                    </p:set>
                                    <p:animEffect filter="fade" transition="in">
                                      <p:cBhvr>
                                        <p:cTn dur="1000"/>
                                        <p:tgtEl>
                                          <p:spTgt spid="10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8" st="8"/>
                                            </p:txEl>
                                          </p:spTgt>
                                        </p:tgtEl>
                                        <p:attrNameLst>
                                          <p:attrName>style.visibility</p:attrName>
                                        </p:attrNameLst>
                                      </p:cBhvr>
                                      <p:to>
                                        <p:strVal val="visible"/>
                                      </p:to>
                                    </p:set>
                                    <p:animEffect filter="fade" transition="in">
                                      <p:cBhvr>
                                        <p:cTn dur="1000"/>
                                        <p:tgtEl>
                                          <p:spTgt spid="10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9" st="9"/>
                                            </p:txEl>
                                          </p:spTgt>
                                        </p:tgtEl>
                                        <p:attrNameLst>
                                          <p:attrName>style.visibility</p:attrName>
                                        </p:attrNameLst>
                                      </p:cBhvr>
                                      <p:to>
                                        <p:strVal val="visible"/>
                                      </p:to>
                                    </p:set>
                                    <p:animEffect filter="fade" transition="in">
                                      <p:cBhvr>
                                        <p:cTn dur="1000"/>
                                        <p:tgtEl>
                                          <p:spTgt spid="10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0" st="10"/>
                                            </p:txEl>
                                          </p:spTgt>
                                        </p:tgtEl>
                                        <p:attrNameLst>
                                          <p:attrName>style.visibility</p:attrName>
                                        </p:attrNameLst>
                                      </p:cBhvr>
                                      <p:to>
                                        <p:strVal val="visible"/>
                                      </p:to>
                                    </p:set>
                                    <p:animEffect filter="fade" transition="in">
                                      <p:cBhvr>
                                        <p:cTn dur="1000"/>
                                        <p:tgtEl>
                                          <p:spTgt spid="10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1" st="11"/>
                                            </p:txEl>
                                          </p:spTgt>
                                        </p:tgtEl>
                                        <p:attrNameLst>
                                          <p:attrName>style.visibility</p:attrName>
                                        </p:attrNameLst>
                                      </p:cBhvr>
                                      <p:to>
                                        <p:strVal val="visible"/>
                                      </p:to>
                                    </p:set>
                                    <p:animEffect filter="fade" transition="in">
                                      <p:cBhvr>
                                        <p:cTn dur="1000"/>
                                        <p:tgtEl>
                                          <p:spTgt spid="106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2" st="12"/>
                                            </p:txEl>
                                          </p:spTgt>
                                        </p:tgtEl>
                                        <p:attrNameLst>
                                          <p:attrName>style.visibility</p:attrName>
                                        </p:attrNameLst>
                                      </p:cBhvr>
                                      <p:to>
                                        <p:strVal val="visible"/>
                                      </p:to>
                                    </p:set>
                                    <p:animEffect filter="fade" transition="in">
                                      <p:cBhvr>
                                        <p:cTn dur="1000"/>
                                        <p:tgtEl>
                                          <p:spTgt spid="106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3" st="13"/>
                                            </p:txEl>
                                          </p:spTgt>
                                        </p:tgtEl>
                                        <p:attrNameLst>
                                          <p:attrName>style.visibility</p:attrName>
                                        </p:attrNameLst>
                                      </p:cBhvr>
                                      <p:to>
                                        <p:strVal val="visible"/>
                                      </p:to>
                                    </p:set>
                                    <p:animEffect filter="fade" transition="in">
                                      <p:cBhvr>
                                        <p:cTn dur="1000"/>
                                        <p:tgtEl>
                                          <p:spTgt spid="106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4" st="14"/>
                                            </p:txEl>
                                          </p:spTgt>
                                        </p:tgtEl>
                                        <p:attrNameLst>
                                          <p:attrName>style.visibility</p:attrName>
                                        </p:attrNameLst>
                                      </p:cBhvr>
                                      <p:to>
                                        <p:strVal val="visible"/>
                                      </p:to>
                                    </p:set>
                                    <p:animEffect filter="fade" transition="in">
                                      <p:cBhvr>
                                        <p:cTn dur="1000"/>
                                        <p:tgtEl>
                                          <p:spTgt spid="106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5" st="15"/>
                                            </p:txEl>
                                          </p:spTgt>
                                        </p:tgtEl>
                                        <p:attrNameLst>
                                          <p:attrName>style.visibility</p:attrName>
                                        </p:attrNameLst>
                                      </p:cBhvr>
                                      <p:to>
                                        <p:strVal val="visible"/>
                                      </p:to>
                                    </p:set>
                                    <p:animEffect filter="fade" transition="in">
                                      <p:cBhvr>
                                        <p:cTn dur="1000"/>
                                        <p:tgtEl>
                                          <p:spTgt spid="1064">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6" st="16"/>
                                            </p:txEl>
                                          </p:spTgt>
                                        </p:tgtEl>
                                        <p:attrNameLst>
                                          <p:attrName>style.visibility</p:attrName>
                                        </p:attrNameLst>
                                      </p:cBhvr>
                                      <p:to>
                                        <p:strVal val="visible"/>
                                      </p:to>
                                    </p:set>
                                    <p:animEffect filter="fade" transition="in">
                                      <p:cBhvr>
                                        <p:cTn dur="1000"/>
                                        <p:tgtEl>
                                          <p:spTgt spid="1064">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pic>
        <p:nvPicPr>
          <p:cNvPr id="1069" name="Shape 1069"/>
          <p:cNvPicPr preferRelativeResize="0"/>
          <p:nvPr/>
        </p:nvPicPr>
        <p:blipFill>
          <a:blip r:embed="rId3">
            <a:alphaModFix/>
          </a:blip>
          <a:stretch>
            <a:fillRect/>
          </a:stretch>
        </p:blipFill>
        <p:spPr>
          <a:xfrm>
            <a:off x="767921" y="2232720"/>
            <a:ext cx="685772" cy="685772"/>
          </a:xfrm>
          <a:prstGeom prst="rect">
            <a:avLst/>
          </a:prstGeom>
          <a:noFill/>
          <a:ln>
            <a:noFill/>
          </a:ln>
        </p:spPr>
      </p:pic>
      <p:sp>
        <p:nvSpPr>
          <p:cNvPr id="1070" name="Shape 1070"/>
          <p:cNvSpPr txBox="1"/>
          <p:nvPr/>
        </p:nvSpPr>
        <p:spPr>
          <a:xfrm>
            <a:off x="522915" y="1580616"/>
            <a:ext cx="1986900" cy="2188200"/>
          </a:xfrm>
          <a:prstGeom prst="rect">
            <a:avLst/>
          </a:prstGeom>
          <a:noFill/>
          <a:ln>
            <a:noFill/>
          </a:ln>
        </p:spPr>
        <p:txBody>
          <a:bodyPr anchorCtr="0" anchor="ctr" bIns="65825" lIns="65825" spcFirstLastPara="1" rIns="65825" wrap="square" tIns="65825">
            <a:noAutofit/>
          </a:bodyPr>
          <a:lstStyle/>
          <a:p>
            <a:pPr indent="330200" lvl="0" marL="0" rtl="0">
              <a:lnSpc>
                <a:spcPct val="120000"/>
              </a:lnSpc>
              <a:spcBef>
                <a:spcPts val="0"/>
              </a:spcBef>
              <a:spcAft>
                <a:spcPts val="0"/>
              </a:spcAft>
              <a:buNone/>
            </a:pPr>
            <a:r>
              <a:rPr b="1" lang="en-US" sz="800">
                <a:solidFill>
                  <a:srgbClr val="FFFFFF"/>
                </a:solidFill>
                <a:latin typeface="Oswald"/>
                <a:ea typeface="Oswald"/>
                <a:cs typeface="Oswald"/>
                <a:sym typeface="Oswald"/>
              </a:rPr>
              <a:t>EXERCISE</a:t>
            </a:r>
            <a:endParaRPr b="1" sz="8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700">
              <a:solidFill>
                <a:srgbClr val="FFFFFF"/>
              </a:solidFill>
              <a:latin typeface="Oswald"/>
              <a:ea typeface="Oswald"/>
              <a:cs typeface="Oswald"/>
              <a:sym typeface="Oswald"/>
            </a:endParaRPr>
          </a:p>
        </p:txBody>
      </p:sp>
      <p:sp>
        <p:nvSpPr>
          <p:cNvPr id="1071" name="Shape 1071"/>
          <p:cNvSpPr/>
          <p:nvPr/>
        </p:nvSpPr>
        <p:spPr>
          <a:xfrm>
            <a:off x="2132175" y="1601539"/>
            <a:ext cx="5442600" cy="1797600"/>
          </a:xfrm>
          <a:prstGeom prst="rect">
            <a:avLst/>
          </a:prstGeom>
          <a:noFill/>
          <a:ln>
            <a:noFill/>
          </a:ln>
        </p:spPr>
        <p:txBody>
          <a:bodyPr anchorCtr="0" anchor="ctr" bIns="36575" lIns="36575" spcFirstLastPara="1" rIns="36575" wrap="square" tIns="36575">
            <a:noAutofit/>
          </a:bodyPr>
          <a:lstStyle/>
          <a:p>
            <a:pPr indent="-247650" lvl="0" marL="330200" rtl="0">
              <a:spcBef>
                <a:spcPts val="0"/>
              </a:spcBef>
              <a:spcAft>
                <a:spcPts val="0"/>
              </a:spcAft>
              <a:buSzPts val="1300"/>
              <a:buFont typeface="Georgia"/>
              <a:buAutoNum type="arabicPeriod"/>
            </a:pPr>
            <a:r>
              <a:rPr lang="en-US" sz="1300">
                <a:latin typeface="Georgia"/>
                <a:ea typeface="Georgia"/>
                <a:cs typeface="Georgia"/>
                <a:sym typeface="Georgia"/>
              </a:rPr>
              <a:t>Write down the five step application process on your desk or paper. </a:t>
            </a:r>
            <a:endParaRPr sz="1000">
              <a:latin typeface="Georgia"/>
              <a:ea typeface="Georgia"/>
              <a:cs typeface="Georgia"/>
              <a:sym typeface="Georgia"/>
            </a:endParaRPr>
          </a:p>
          <a:p>
            <a:pPr indent="0" lvl="0" marL="0" rtl="0">
              <a:spcBef>
                <a:spcPts val="0"/>
              </a:spcBef>
              <a:spcAft>
                <a:spcPts val="0"/>
              </a:spcAft>
              <a:buNone/>
            </a:pPr>
            <a:r>
              <a:t/>
            </a:r>
            <a:endParaRPr sz="1300">
              <a:solidFill>
                <a:schemeClr val="dk1"/>
              </a:solidFill>
              <a:latin typeface="Georgia"/>
              <a:ea typeface="Georgia"/>
              <a:cs typeface="Georgia"/>
              <a:sym typeface="Georgia"/>
            </a:endParaRPr>
          </a:p>
        </p:txBody>
      </p:sp>
      <p:sp>
        <p:nvSpPr>
          <p:cNvPr id="1072" name="Shape 1072"/>
          <p:cNvSpPr/>
          <p:nvPr/>
        </p:nvSpPr>
        <p:spPr>
          <a:xfrm>
            <a:off x="2152568" y="1278827"/>
            <a:ext cx="2688300" cy="18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latin typeface="Oswald"/>
                <a:ea typeface="Oswald"/>
                <a:cs typeface="Oswald"/>
                <a:sym typeface="Oswald"/>
              </a:rPr>
              <a:t>DIRECTIONS </a:t>
            </a:r>
            <a:endParaRPr sz="1000">
              <a:latin typeface="Oswald"/>
              <a:ea typeface="Oswald"/>
              <a:cs typeface="Oswald"/>
              <a:sym typeface="Oswald"/>
            </a:endParaRPr>
          </a:p>
        </p:txBody>
      </p:sp>
      <p:cxnSp>
        <p:nvCxnSpPr>
          <p:cNvPr id="1073" name="Shape 1073"/>
          <p:cNvCxnSpPr/>
          <p:nvPr/>
        </p:nvCxnSpPr>
        <p:spPr>
          <a:xfrm rot="10800000">
            <a:off x="1798451" y="1263816"/>
            <a:ext cx="0" cy="3356100"/>
          </a:xfrm>
          <a:prstGeom prst="straightConnector1">
            <a:avLst/>
          </a:prstGeom>
          <a:noFill/>
          <a:ln cap="flat" cmpd="sng" w="9525">
            <a:solidFill>
              <a:srgbClr val="B7B7B7"/>
            </a:solidFill>
            <a:prstDash val="solid"/>
            <a:round/>
            <a:headEnd len="med" w="med" type="none"/>
            <a:tailEnd len="med" w="med" type="none"/>
          </a:ln>
        </p:spPr>
      </p:cxnSp>
      <p:sp>
        <p:nvSpPr>
          <p:cNvPr id="1074" name="Shape 1074"/>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ACTIVITY: 5 STEP APPLICATION PROCESS </a:t>
            </a:r>
            <a:endParaRPr sz="1000">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Shape 1079"/>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solidFill>
                <a:schemeClr val="dk1"/>
              </a:solidFill>
              <a:latin typeface="Oswald"/>
              <a:ea typeface="Oswald"/>
              <a:cs typeface="Oswald"/>
              <a:sym typeface="Oswald"/>
            </a:endParaRPr>
          </a:p>
          <a:p>
            <a:pPr indent="0" lvl="0" marL="0" rtl="0">
              <a:spcBef>
                <a:spcPts val="0"/>
              </a:spcBef>
              <a:spcAft>
                <a:spcPts val="0"/>
              </a:spcAft>
              <a:buClr>
                <a:schemeClr val="dk1"/>
              </a:buClr>
              <a:buFont typeface="Arial"/>
              <a:buNone/>
            </a:pPr>
            <a:r>
              <a:t/>
            </a:r>
            <a:endParaRPr b="1" sz="2300">
              <a:solidFill>
                <a:schemeClr val="dk1"/>
              </a:solidFill>
              <a:latin typeface="Oswald"/>
              <a:ea typeface="Oswald"/>
              <a:cs typeface="Oswald"/>
              <a:sym typeface="Oswald"/>
            </a:endParaRPr>
          </a:p>
        </p:txBody>
      </p:sp>
      <p:sp>
        <p:nvSpPr>
          <p:cNvPr id="1080" name="Shape 1080"/>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COVER LETTERS </a:t>
            </a:r>
            <a:endParaRPr sz="6900">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Shape 836"/>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SHOULD BE DONE BY NOW</a:t>
            </a:r>
            <a:endParaRPr sz="1000">
              <a:latin typeface="Oswald"/>
              <a:ea typeface="Oswald"/>
              <a:cs typeface="Oswald"/>
              <a:sym typeface="Oswald"/>
            </a:endParaRPr>
          </a:p>
        </p:txBody>
      </p:sp>
      <p:pic>
        <p:nvPicPr>
          <p:cNvPr id="837" name="Shape 837"/>
          <p:cNvPicPr preferRelativeResize="0"/>
          <p:nvPr/>
        </p:nvPicPr>
        <p:blipFill>
          <a:blip r:embed="rId3">
            <a:alphaModFix/>
          </a:blip>
          <a:stretch>
            <a:fillRect/>
          </a:stretch>
        </p:blipFill>
        <p:spPr>
          <a:xfrm>
            <a:off x="457175" y="1015302"/>
            <a:ext cx="4061700" cy="3824847"/>
          </a:xfrm>
          <a:prstGeom prst="rect">
            <a:avLst/>
          </a:prstGeom>
          <a:noFill/>
          <a:ln>
            <a:noFill/>
          </a:ln>
        </p:spPr>
      </p:pic>
      <p:pic>
        <p:nvPicPr>
          <p:cNvPr id="838" name="Shape 838"/>
          <p:cNvPicPr preferRelativeResize="0"/>
          <p:nvPr/>
        </p:nvPicPr>
        <p:blipFill>
          <a:blip r:embed="rId4">
            <a:alphaModFix/>
          </a:blip>
          <a:stretch>
            <a:fillRect/>
          </a:stretch>
        </p:blipFill>
        <p:spPr>
          <a:xfrm>
            <a:off x="4518875" y="1135677"/>
            <a:ext cx="4539399" cy="1876411"/>
          </a:xfrm>
          <a:prstGeom prst="rect">
            <a:avLst/>
          </a:prstGeom>
          <a:noFill/>
          <a:ln>
            <a:noFill/>
          </a:ln>
        </p:spPr>
      </p:pic>
      <p:pic>
        <p:nvPicPr>
          <p:cNvPr id="839" name="Shape 839"/>
          <p:cNvPicPr preferRelativeResize="0"/>
          <p:nvPr/>
        </p:nvPicPr>
        <p:blipFill>
          <a:blip r:embed="rId5">
            <a:alphaModFix/>
          </a:blip>
          <a:stretch>
            <a:fillRect/>
          </a:stretch>
        </p:blipFill>
        <p:spPr>
          <a:xfrm>
            <a:off x="4518875" y="3179250"/>
            <a:ext cx="3802125" cy="860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Shape 1085"/>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latin typeface="Oswald"/>
              <a:ea typeface="Oswald"/>
              <a:cs typeface="Oswald"/>
              <a:sym typeface="Oswald"/>
            </a:endParaRPr>
          </a:p>
        </p:txBody>
      </p:sp>
      <p:sp>
        <p:nvSpPr>
          <p:cNvPr id="1086" name="Shape 1086"/>
          <p:cNvSpPr txBox="1"/>
          <p:nvPr>
            <p:ph idx="1" type="body"/>
          </p:nvPr>
        </p:nvSpPr>
        <p:spPr>
          <a:xfrm>
            <a:off x="457322" y="371888"/>
            <a:ext cx="8288400" cy="2076000"/>
          </a:xfrm>
          <a:prstGeom prst="rect">
            <a:avLst/>
          </a:prstGeom>
          <a:noFill/>
          <a:ln>
            <a:noFill/>
          </a:ln>
        </p:spPr>
        <p:txBody>
          <a:bodyPr anchorCtr="0" anchor="t" bIns="0" lIns="0" spcFirstLastPara="1" rIns="0" wrap="square" tIns="0">
            <a:noAutofit/>
          </a:bodyPr>
          <a:lstStyle/>
          <a:p>
            <a:pPr indent="0" lvl="0" marL="0" marR="0" rtl="0" algn="l">
              <a:spcBef>
                <a:spcPts val="700"/>
              </a:spcBef>
              <a:spcAft>
                <a:spcPts val="0"/>
              </a:spcAft>
              <a:buNone/>
            </a:pPr>
            <a:r>
              <a:rPr b="1" lang="en-US" sz="2400">
                <a:solidFill>
                  <a:schemeClr val="dk1"/>
                </a:solidFill>
                <a:latin typeface="Oswald"/>
                <a:ea typeface="Oswald"/>
                <a:cs typeface="Oswald"/>
                <a:sym typeface="Oswald"/>
              </a:rPr>
              <a:t>COVER LETTERS</a:t>
            </a:r>
            <a:endParaRPr sz="2400">
              <a:latin typeface="Droid Sans"/>
              <a:ea typeface="Droid Sans"/>
              <a:cs typeface="Droid Sans"/>
              <a:sym typeface="Droid Sans"/>
            </a:endParaRPr>
          </a:p>
          <a:p>
            <a:pPr indent="0" lvl="0" marL="0" marR="0" rtl="0" algn="l">
              <a:spcBef>
                <a:spcPts val="700"/>
              </a:spcBef>
              <a:spcAft>
                <a:spcPts val="0"/>
              </a:spcAft>
              <a:buClr>
                <a:schemeClr val="dk1"/>
              </a:buClr>
              <a:buSzPts val="1100"/>
              <a:buFont typeface="Arial"/>
              <a:buNone/>
            </a:pPr>
            <a:r>
              <a:t/>
            </a:r>
            <a:endParaRPr sz="2500">
              <a:latin typeface="Georgia"/>
              <a:ea typeface="Georgia"/>
              <a:cs typeface="Georgia"/>
              <a:sym typeface="Georgia"/>
            </a:endParaRPr>
          </a:p>
          <a:p>
            <a:pPr indent="0" lvl="0" marL="0" marR="0" rtl="0" algn="l">
              <a:spcBef>
                <a:spcPts val="700"/>
              </a:spcBef>
              <a:spcAft>
                <a:spcPts val="0"/>
              </a:spcAft>
              <a:buClr>
                <a:schemeClr val="dk1"/>
              </a:buClr>
              <a:buSzPts val="1100"/>
              <a:buFont typeface="Arial"/>
              <a:buNone/>
            </a:pPr>
            <a:r>
              <a:t/>
            </a:r>
            <a:endParaRPr>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
        <p:nvSpPr>
          <p:cNvPr id="1087" name="Shape 1087"/>
          <p:cNvSpPr txBox="1"/>
          <p:nvPr/>
        </p:nvSpPr>
        <p:spPr>
          <a:xfrm>
            <a:off x="638153" y="990369"/>
            <a:ext cx="7623600" cy="639900"/>
          </a:xfrm>
          <a:prstGeom prst="rect">
            <a:avLst/>
          </a:prstGeom>
          <a:noFill/>
          <a:ln>
            <a:noFill/>
          </a:ln>
        </p:spPr>
        <p:txBody>
          <a:bodyPr anchorCtr="0" anchor="t" bIns="93550" lIns="93550" spcFirstLastPara="1" rIns="93550" wrap="square" tIns="93550">
            <a:noAutofit/>
          </a:bodyPr>
          <a:lstStyle/>
          <a:p>
            <a:pPr indent="0" lvl="0" marL="0">
              <a:spcBef>
                <a:spcPts val="0"/>
              </a:spcBef>
              <a:spcAft>
                <a:spcPts val="0"/>
              </a:spcAft>
              <a:buNone/>
            </a:pPr>
            <a:r>
              <a:rPr b="1" lang="en-US" sz="1800">
                <a:latin typeface="Georgia"/>
                <a:ea typeface="Georgia"/>
                <a:cs typeface="Georgia"/>
                <a:sym typeface="Georgia"/>
              </a:rPr>
              <a:t>Do you really need to write cover letters? YES! And here’s why:</a:t>
            </a:r>
            <a:endParaRPr b="1" sz="1800">
              <a:latin typeface="Georgia"/>
              <a:ea typeface="Georgia"/>
              <a:cs typeface="Georgia"/>
              <a:sym typeface="Georgia"/>
            </a:endParaRPr>
          </a:p>
          <a:p>
            <a:pPr indent="0" lvl="0" marL="0" rtl="0">
              <a:spcBef>
                <a:spcPts val="0"/>
              </a:spcBef>
              <a:spcAft>
                <a:spcPts val="0"/>
              </a:spcAft>
              <a:buNone/>
            </a:pPr>
            <a:r>
              <a:t/>
            </a:r>
            <a:endParaRPr b="1" sz="1800">
              <a:latin typeface="Georgia"/>
              <a:ea typeface="Georgia"/>
              <a:cs typeface="Georgia"/>
              <a:sym typeface="Georgia"/>
            </a:endParaRPr>
          </a:p>
          <a:p>
            <a:pPr indent="-342900" lvl="0" marL="469900" rtl="0">
              <a:spcBef>
                <a:spcPts val="0"/>
              </a:spcBef>
              <a:spcAft>
                <a:spcPts val="0"/>
              </a:spcAft>
              <a:buSzPts val="1600"/>
              <a:buFont typeface="Georgia"/>
              <a:buAutoNum type="arabicPeriod"/>
            </a:pPr>
            <a:r>
              <a:rPr lang="en-US" sz="1600">
                <a:latin typeface="Georgia"/>
                <a:ea typeface="Georgia"/>
                <a:cs typeface="Georgia"/>
                <a:sym typeface="Georgia"/>
              </a:rPr>
              <a:t>Not many people write them, so you already appear to be an overachiever who will go above and beyond.</a:t>
            </a:r>
            <a:endParaRPr sz="1600">
              <a:latin typeface="Georgia"/>
              <a:ea typeface="Georgia"/>
              <a:cs typeface="Georgia"/>
              <a:sym typeface="Georgia"/>
            </a:endParaRPr>
          </a:p>
          <a:p>
            <a:pPr indent="-342900" lvl="0" marL="469900" rtl="0">
              <a:spcBef>
                <a:spcPts val="0"/>
              </a:spcBef>
              <a:spcAft>
                <a:spcPts val="0"/>
              </a:spcAft>
              <a:buSzPts val="1600"/>
              <a:buFont typeface="Georgia"/>
              <a:buAutoNum type="arabicPeriod"/>
            </a:pPr>
            <a:r>
              <a:rPr lang="en-US" sz="1600">
                <a:latin typeface="Georgia"/>
                <a:ea typeface="Georgia"/>
                <a:cs typeface="Georgia"/>
                <a:sym typeface="Georgia"/>
              </a:rPr>
              <a:t>In a cover letter, you can explain with more depth, who you are and why you’re the best candidate. </a:t>
            </a:r>
            <a:endParaRPr sz="1600">
              <a:latin typeface="Georgia"/>
              <a:ea typeface="Georgia"/>
              <a:cs typeface="Georgia"/>
              <a:sym typeface="Georgia"/>
            </a:endParaRPr>
          </a:p>
          <a:p>
            <a:pPr indent="-342900" lvl="0" marL="469900" rtl="0">
              <a:spcBef>
                <a:spcPts val="0"/>
              </a:spcBef>
              <a:spcAft>
                <a:spcPts val="0"/>
              </a:spcAft>
              <a:buSzPts val="1600"/>
              <a:buFont typeface="Georgia"/>
              <a:buAutoNum type="arabicPeriod"/>
            </a:pPr>
            <a:r>
              <a:rPr lang="en-US" sz="1600">
                <a:latin typeface="Georgia"/>
                <a:ea typeface="Georgia"/>
                <a:cs typeface="Georgia"/>
                <a:sym typeface="Georgia"/>
              </a:rPr>
              <a:t>Your resume displays what you’ve done &amp; where you’ve done it, the cover letter, tell who you are and why you’re the best person for a specific job with a specific company.</a:t>
            </a:r>
            <a:endParaRPr sz="16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
                                            <p:txEl>
                                              <p:pRg end="0" st="0"/>
                                            </p:txEl>
                                          </p:spTgt>
                                        </p:tgtEl>
                                        <p:attrNameLst>
                                          <p:attrName>style.visibility</p:attrName>
                                        </p:attrNameLst>
                                      </p:cBhvr>
                                      <p:to>
                                        <p:strVal val="visible"/>
                                      </p:to>
                                    </p:set>
                                    <p:animEffect filter="fade" transition="in">
                                      <p:cBhvr>
                                        <p:cTn dur="1000"/>
                                        <p:tgtEl>
                                          <p:spTgt spid="10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
                                            <p:txEl>
                                              <p:pRg end="1" st="1"/>
                                            </p:txEl>
                                          </p:spTgt>
                                        </p:tgtEl>
                                        <p:attrNameLst>
                                          <p:attrName>style.visibility</p:attrName>
                                        </p:attrNameLst>
                                      </p:cBhvr>
                                      <p:to>
                                        <p:strVal val="visible"/>
                                      </p:to>
                                    </p:set>
                                    <p:animEffect filter="fade" transition="in">
                                      <p:cBhvr>
                                        <p:cTn dur="1000"/>
                                        <p:tgtEl>
                                          <p:spTgt spid="10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
                                            <p:txEl>
                                              <p:pRg end="2" st="2"/>
                                            </p:txEl>
                                          </p:spTgt>
                                        </p:tgtEl>
                                        <p:attrNameLst>
                                          <p:attrName>style.visibility</p:attrName>
                                        </p:attrNameLst>
                                      </p:cBhvr>
                                      <p:to>
                                        <p:strVal val="visible"/>
                                      </p:to>
                                    </p:set>
                                    <p:animEffect filter="fade" transition="in">
                                      <p:cBhvr>
                                        <p:cTn dur="1000"/>
                                        <p:tgtEl>
                                          <p:spTgt spid="10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
                                            <p:txEl>
                                              <p:pRg end="3" st="3"/>
                                            </p:txEl>
                                          </p:spTgt>
                                        </p:tgtEl>
                                        <p:attrNameLst>
                                          <p:attrName>style.visibility</p:attrName>
                                        </p:attrNameLst>
                                      </p:cBhvr>
                                      <p:to>
                                        <p:strVal val="visible"/>
                                      </p:to>
                                    </p:set>
                                    <p:animEffect filter="fade" transition="in">
                                      <p:cBhvr>
                                        <p:cTn dur="1000"/>
                                        <p:tgtEl>
                                          <p:spTgt spid="10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
                                            <p:txEl>
                                              <p:pRg end="4" st="4"/>
                                            </p:txEl>
                                          </p:spTgt>
                                        </p:tgtEl>
                                        <p:attrNameLst>
                                          <p:attrName>style.visibility</p:attrName>
                                        </p:attrNameLst>
                                      </p:cBhvr>
                                      <p:to>
                                        <p:strVal val="visible"/>
                                      </p:to>
                                    </p:set>
                                    <p:animEffect filter="fade" transition="in">
                                      <p:cBhvr>
                                        <p:cTn dur="1000"/>
                                        <p:tgtEl>
                                          <p:spTgt spid="108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Shape 1092"/>
          <p:cNvSpPr txBox="1"/>
          <p:nvPr>
            <p:ph idx="1" type="body"/>
          </p:nvPr>
        </p:nvSpPr>
        <p:spPr>
          <a:xfrm>
            <a:off x="457236" y="1044621"/>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355600" lvl="0" marL="457200" marR="0" rtl="0" algn="l">
              <a:lnSpc>
                <a:spcPct val="100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A cover letter is like a spare tire...there in case you need it.</a:t>
            </a:r>
            <a:br>
              <a:rPr lang="en-US"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indent="-355600" lvl="0" marL="457200" marR="0" rtl="0" algn="l">
              <a:lnSpc>
                <a:spcPct val="100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A cover letter is an introduction to your resume. </a:t>
            </a:r>
            <a:br>
              <a:rPr lang="en-US"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indent="-355600" lvl="0" marL="457200" marR="0" rtl="0" algn="l">
              <a:lnSpc>
                <a:spcPct val="100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It is the only thing that separates the the person from being a candidate and being a human being. Anything that sets you apart from other candidates is an absolute must. </a:t>
            </a:r>
            <a:br>
              <a:rPr lang="en-US"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indent="-355600" lvl="0" marL="457200" marR="0" rtl="0" algn="l">
              <a:lnSpc>
                <a:spcPct val="100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Most (~85%) hiring managers do not read them, yet about more than half (53%) admit they prefer candidates who send a cover letter. </a:t>
            </a:r>
            <a:endParaRPr sz="2000">
              <a:solidFill>
                <a:schemeClr val="dk1"/>
              </a:solidFill>
              <a:latin typeface="Georgia"/>
              <a:ea typeface="Georgia"/>
              <a:cs typeface="Georgia"/>
              <a:sym typeface="Georgia"/>
            </a:endParaRPr>
          </a:p>
          <a:p>
            <a:pPr indent="0" lvl="0" marL="0" rtl="0">
              <a:spcBef>
                <a:spcPts val="720"/>
              </a:spcBef>
              <a:spcAft>
                <a:spcPts val="0"/>
              </a:spcAft>
              <a:buNone/>
            </a:pPr>
            <a:r>
              <a:t/>
            </a:r>
            <a:endParaRPr sz="20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2000">
              <a:latin typeface="Georgia"/>
              <a:ea typeface="Georgia"/>
              <a:cs typeface="Georgia"/>
              <a:sym typeface="Georgia"/>
            </a:endParaRPr>
          </a:p>
        </p:txBody>
      </p:sp>
      <p:sp>
        <p:nvSpPr>
          <p:cNvPr id="1093" name="Shape 1093"/>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COVER LETTER FACTS</a:t>
            </a:r>
            <a:endParaRPr sz="1000">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0" st="0"/>
                                            </p:txEl>
                                          </p:spTgt>
                                        </p:tgtEl>
                                        <p:attrNameLst>
                                          <p:attrName>style.visibility</p:attrName>
                                        </p:attrNameLst>
                                      </p:cBhvr>
                                      <p:to>
                                        <p:strVal val="visible"/>
                                      </p:to>
                                    </p:set>
                                    <p:animEffect filter="fade" transition="in">
                                      <p:cBhvr>
                                        <p:cTn dur="1000"/>
                                        <p:tgtEl>
                                          <p:spTgt spid="10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1" st="1"/>
                                            </p:txEl>
                                          </p:spTgt>
                                        </p:tgtEl>
                                        <p:attrNameLst>
                                          <p:attrName>style.visibility</p:attrName>
                                        </p:attrNameLst>
                                      </p:cBhvr>
                                      <p:to>
                                        <p:strVal val="visible"/>
                                      </p:to>
                                    </p:set>
                                    <p:animEffect filter="fade" transition="in">
                                      <p:cBhvr>
                                        <p:cTn dur="1000"/>
                                        <p:tgtEl>
                                          <p:spTgt spid="10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2" st="2"/>
                                            </p:txEl>
                                          </p:spTgt>
                                        </p:tgtEl>
                                        <p:attrNameLst>
                                          <p:attrName>style.visibility</p:attrName>
                                        </p:attrNameLst>
                                      </p:cBhvr>
                                      <p:to>
                                        <p:strVal val="visible"/>
                                      </p:to>
                                    </p:set>
                                    <p:animEffect filter="fade" transition="in">
                                      <p:cBhvr>
                                        <p:cTn dur="1000"/>
                                        <p:tgtEl>
                                          <p:spTgt spid="10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3" st="3"/>
                                            </p:txEl>
                                          </p:spTgt>
                                        </p:tgtEl>
                                        <p:attrNameLst>
                                          <p:attrName>style.visibility</p:attrName>
                                        </p:attrNameLst>
                                      </p:cBhvr>
                                      <p:to>
                                        <p:strVal val="visible"/>
                                      </p:to>
                                    </p:set>
                                    <p:animEffect filter="fade" transition="in">
                                      <p:cBhvr>
                                        <p:cTn dur="1000"/>
                                        <p:tgtEl>
                                          <p:spTgt spid="10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4" st="4"/>
                                            </p:txEl>
                                          </p:spTgt>
                                        </p:tgtEl>
                                        <p:attrNameLst>
                                          <p:attrName>style.visibility</p:attrName>
                                        </p:attrNameLst>
                                      </p:cBhvr>
                                      <p:to>
                                        <p:strVal val="visible"/>
                                      </p:to>
                                    </p:set>
                                    <p:animEffect filter="fade" transition="in">
                                      <p:cBhvr>
                                        <p:cTn dur="1000"/>
                                        <p:tgtEl>
                                          <p:spTgt spid="10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5" st="5"/>
                                            </p:txEl>
                                          </p:spTgt>
                                        </p:tgtEl>
                                        <p:attrNameLst>
                                          <p:attrName>style.visibility</p:attrName>
                                        </p:attrNameLst>
                                      </p:cBhvr>
                                      <p:to>
                                        <p:strVal val="visible"/>
                                      </p:to>
                                    </p:set>
                                    <p:animEffect filter="fade" transition="in">
                                      <p:cBhvr>
                                        <p:cTn dur="1000"/>
                                        <p:tgtEl>
                                          <p:spTgt spid="10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xEl>
                                              <p:pRg end="6" st="6"/>
                                            </p:txEl>
                                          </p:spTgt>
                                        </p:tgtEl>
                                        <p:attrNameLst>
                                          <p:attrName>style.visibility</p:attrName>
                                        </p:attrNameLst>
                                      </p:cBhvr>
                                      <p:to>
                                        <p:strVal val="visible"/>
                                      </p:to>
                                    </p:set>
                                    <p:animEffect filter="fade" transition="in">
                                      <p:cBhvr>
                                        <p:cTn dur="1000"/>
                                        <p:tgtEl>
                                          <p:spTgt spid="109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Shape 1098"/>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COVER LETTER EXAMPLE - </a:t>
            </a:r>
            <a:r>
              <a:rPr b="1" lang="en-US" sz="2300">
                <a:solidFill>
                  <a:srgbClr val="FF0000"/>
                </a:solidFill>
                <a:latin typeface="Oswald"/>
                <a:ea typeface="Oswald"/>
                <a:cs typeface="Oswald"/>
                <a:sym typeface="Oswald"/>
              </a:rPr>
              <a:t>BAD</a:t>
            </a:r>
            <a:endParaRPr sz="1000">
              <a:solidFill>
                <a:srgbClr val="FF0000"/>
              </a:solidFill>
              <a:latin typeface="Oswald"/>
              <a:ea typeface="Oswald"/>
              <a:cs typeface="Oswald"/>
              <a:sym typeface="Oswald"/>
            </a:endParaRPr>
          </a:p>
        </p:txBody>
      </p:sp>
      <p:pic>
        <p:nvPicPr>
          <p:cNvPr id="1099" name="Shape 1099"/>
          <p:cNvPicPr preferRelativeResize="0"/>
          <p:nvPr/>
        </p:nvPicPr>
        <p:blipFill>
          <a:blip r:embed="rId3">
            <a:alphaModFix/>
          </a:blip>
          <a:stretch>
            <a:fillRect/>
          </a:stretch>
        </p:blipFill>
        <p:spPr>
          <a:xfrm>
            <a:off x="1554825" y="924900"/>
            <a:ext cx="5791200" cy="4149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Shape 1104"/>
          <p:cNvSpPr/>
          <p:nvPr/>
        </p:nvSpPr>
        <p:spPr>
          <a:xfrm>
            <a:off x="457181" y="530352"/>
            <a:ext cx="7315200" cy="3111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400">
              <a:latin typeface="Oswald"/>
              <a:ea typeface="Oswald"/>
              <a:cs typeface="Oswald"/>
              <a:sym typeface="Oswald"/>
            </a:endParaRPr>
          </a:p>
        </p:txBody>
      </p:sp>
      <p:sp>
        <p:nvSpPr>
          <p:cNvPr id="1105" name="Shape 1105"/>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7000">
                <a:solidFill>
                  <a:srgbClr val="FFFFFF"/>
                </a:solidFill>
                <a:latin typeface="Oswald"/>
                <a:ea typeface="Oswald"/>
                <a:cs typeface="Oswald"/>
                <a:sym typeface="Oswald"/>
              </a:rPr>
              <a:t>COVER LETTER FORMAT</a:t>
            </a:r>
            <a:endParaRPr sz="7000">
              <a:latin typeface="Oswald"/>
              <a:ea typeface="Oswald"/>
              <a:cs typeface="Oswald"/>
              <a:sym typeface="Oswa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Shape 1110"/>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400">
                <a:latin typeface="Oswald"/>
                <a:ea typeface="Oswald"/>
                <a:cs typeface="Oswald"/>
                <a:sym typeface="Oswald"/>
              </a:rPr>
              <a:t>COVER LETTER FORMAT</a:t>
            </a:r>
            <a:endParaRPr sz="1000">
              <a:latin typeface="Oswald"/>
              <a:ea typeface="Oswald"/>
              <a:cs typeface="Oswald"/>
              <a:sym typeface="Oswald"/>
            </a:endParaRPr>
          </a:p>
        </p:txBody>
      </p:sp>
      <p:sp>
        <p:nvSpPr>
          <p:cNvPr id="1111" name="Shape 1111"/>
          <p:cNvSpPr txBox="1"/>
          <p:nvPr>
            <p:ph idx="1" type="body"/>
          </p:nvPr>
        </p:nvSpPr>
        <p:spPr>
          <a:xfrm>
            <a:off x="457200" y="930820"/>
            <a:ext cx="8288400" cy="1219800"/>
          </a:xfrm>
          <a:prstGeom prst="rect">
            <a:avLst/>
          </a:prstGeom>
          <a:noFill/>
          <a:ln>
            <a:noFill/>
          </a:ln>
        </p:spPr>
        <p:txBody>
          <a:bodyPr anchorCtr="0" anchor="t" bIns="0" lIns="0" spcFirstLastPara="1" rIns="0" wrap="square" tIns="0">
            <a:noAutofit/>
          </a:bodyPr>
          <a:lstStyle/>
          <a:p>
            <a:pPr indent="0" lvl="0" marL="0" marR="0" rtl="0" algn="l">
              <a:spcBef>
                <a:spcPts val="700"/>
              </a:spcBef>
              <a:spcAft>
                <a:spcPts val="0"/>
              </a:spcAft>
              <a:buNone/>
            </a:pPr>
            <a:r>
              <a:rPr b="1" lang="en-US" sz="6100">
                <a:solidFill>
                  <a:schemeClr val="dk1"/>
                </a:solidFill>
                <a:latin typeface="Oswald"/>
                <a:ea typeface="Oswald"/>
                <a:cs typeface="Oswald"/>
                <a:sym typeface="Oswald"/>
              </a:rPr>
              <a:t>CONTENT</a:t>
            </a:r>
            <a:endParaRPr sz="2500">
              <a:latin typeface="Droid Sans"/>
              <a:ea typeface="Droid Sans"/>
              <a:cs typeface="Droid Sans"/>
              <a:sym typeface="Droid Sans"/>
            </a:endParaRPr>
          </a:p>
          <a:p>
            <a:pPr indent="0" lvl="0" marL="0" marR="0" rtl="0" algn="l">
              <a:spcBef>
                <a:spcPts val="700"/>
              </a:spcBef>
              <a:spcAft>
                <a:spcPts val="0"/>
              </a:spcAft>
              <a:buClr>
                <a:schemeClr val="dk1"/>
              </a:buClr>
              <a:buSzPts val="1100"/>
              <a:buFont typeface="Arial"/>
              <a:buNone/>
            </a:pPr>
            <a:r>
              <a:t/>
            </a:r>
            <a:endParaRPr sz="2500">
              <a:latin typeface="Georgia"/>
              <a:ea typeface="Georgia"/>
              <a:cs typeface="Georgia"/>
              <a:sym typeface="Georgia"/>
            </a:endParaRPr>
          </a:p>
          <a:p>
            <a:pPr indent="0" lvl="0" marL="0" marR="0" rtl="0" algn="l">
              <a:spcBef>
                <a:spcPts val="700"/>
              </a:spcBef>
              <a:spcAft>
                <a:spcPts val="0"/>
              </a:spcAft>
              <a:buClr>
                <a:schemeClr val="dk1"/>
              </a:buClr>
              <a:buSzPts val="1100"/>
              <a:buFont typeface="Arial"/>
              <a:buNone/>
            </a:pPr>
            <a:r>
              <a:t/>
            </a:r>
            <a:endParaRPr>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pic>
        <p:nvPicPr>
          <p:cNvPr id="1112" name="Shape 1112"/>
          <p:cNvPicPr preferRelativeResize="0"/>
          <p:nvPr/>
        </p:nvPicPr>
        <p:blipFill>
          <a:blip r:embed="rId3">
            <a:alphaModFix/>
          </a:blip>
          <a:stretch>
            <a:fillRect/>
          </a:stretch>
        </p:blipFill>
        <p:spPr>
          <a:xfrm>
            <a:off x="529346" y="2346685"/>
            <a:ext cx="7695416" cy="1939280"/>
          </a:xfrm>
          <a:prstGeom prst="rect">
            <a:avLst/>
          </a:prstGeom>
          <a:noFill/>
          <a:ln>
            <a:noFill/>
          </a:ln>
        </p:spPr>
      </p:pic>
      <p:pic>
        <p:nvPicPr>
          <p:cNvPr id="1113" name="Shape 1113"/>
          <p:cNvPicPr preferRelativeResize="0"/>
          <p:nvPr/>
        </p:nvPicPr>
        <p:blipFill>
          <a:blip r:embed="rId4">
            <a:alphaModFix/>
          </a:blip>
          <a:stretch>
            <a:fillRect/>
          </a:stretch>
        </p:blipFill>
        <p:spPr>
          <a:xfrm>
            <a:off x="6884661" y="530354"/>
            <a:ext cx="1693508" cy="16986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Shape 1118"/>
          <p:cNvSpPr/>
          <p:nvPr/>
        </p:nvSpPr>
        <p:spPr>
          <a:xfrm>
            <a:off x="665606" y="619727"/>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200">
                <a:latin typeface="Oswald"/>
                <a:ea typeface="Oswald"/>
                <a:cs typeface="Oswald"/>
                <a:sym typeface="Oswald"/>
              </a:rPr>
              <a:t>COVER LETTER FORMAT</a:t>
            </a:r>
            <a:endParaRPr sz="2200">
              <a:latin typeface="Oswald"/>
              <a:ea typeface="Oswald"/>
              <a:cs typeface="Oswald"/>
              <a:sym typeface="Oswald"/>
            </a:endParaRPr>
          </a:p>
        </p:txBody>
      </p:sp>
      <p:sp>
        <p:nvSpPr>
          <p:cNvPr id="1119" name="Shape 1119"/>
          <p:cNvSpPr txBox="1"/>
          <p:nvPr>
            <p:ph idx="1" type="body"/>
          </p:nvPr>
        </p:nvSpPr>
        <p:spPr>
          <a:xfrm>
            <a:off x="457197" y="930813"/>
            <a:ext cx="8288400" cy="2076000"/>
          </a:xfrm>
          <a:prstGeom prst="rect">
            <a:avLst/>
          </a:prstGeom>
          <a:noFill/>
          <a:ln>
            <a:noFill/>
          </a:ln>
        </p:spPr>
        <p:txBody>
          <a:bodyPr anchorCtr="0" anchor="t" bIns="0" lIns="0" spcFirstLastPara="1" rIns="0" wrap="square" tIns="0">
            <a:noAutofit/>
          </a:bodyPr>
          <a:lstStyle/>
          <a:p>
            <a:pPr indent="0" lvl="0" marL="0" marR="0" rtl="0" algn="l">
              <a:spcBef>
                <a:spcPts val="700"/>
              </a:spcBef>
              <a:spcAft>
                <a:spcPts val="0"/>
              </a:spcAft>
              <a:buClr>
                <a:schemeClr val="dk1"/>
              </a:buClr>
              <a:buSzPts val="1100"/>
              <a:buFont typeface="Arial"/>
              <a:buNone/>
            </a:pPr>
            <a:r>
              <a:t/>
            </a:r>
            <a:endParaRPr sz="2500">
              <a:latin typeface="Georgia"/>
              <a:ea typeface="Georgia"/>
              <a:cs typeface="Georgia"/>
              <a:sym typeface="Georgia"/>
            </a:endParaRPr>
          </a:p>
          <a:p>
            <a:pPr indent="0" lvl="0" marL="0" marR="0" rtl="0" algn="l">
              <a:spcBef>
                <a:spcPts val="700"/>
              </a:spcBef>
              <a:spcAft>
                <a:spcPts val="0"/>
              </a:spcAft>
              <a:buClr>
                <a:schemeClr val="dk1"/>
              </a:buClr>
              <a:buSzPts val="1100"/>
              <a:buFont typeface="Arial"/>
              <a:buNone/>
            </a:pPr>
            <a:r>
              <a:t/>
            </a:r>
            <a:endParaRPr>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
        <p:nvSpPr>
          <p:cNvPr id="1120" name="Shape 1120"/>
          <p:cNvSpPr txBox="1"/>
          <p:nvPr/>
        </p:nvSpPr>
        <p:spPr>
          <a:xfrm>
            <a:off x="457203" y="1179844"/>
            <a:ext cx="7623600" cy="639900"/>
          </a:xfrm>
          <a:prstGeom prst="rect">
            <a:avLst/>
          </a:prstGeom>
          <a:noFill/>
          <a:ln cap="flat" cmpd="sng" w="9525">
            <a:solidFill>
              <a:srgbClr val="FFFFFF"/>
            </a:solidFill>
            <a:prstDash val="solid"/>
            <a:round/>
            <a:headEnd len="sm" w="sm" type="none"/>
            <a:tailEnd len="sm" w="sm" type="none"/>
          </a:ln>
        </p:spPr>
        <p:txBody>
          <a:bodyPr anchorCtr="0" anchor="t" bIns="93550" lIns="93550" spcFirstLastPara="1" rIns="93550" wrap="square" tIns="93550">
            <a:noAutofit/>
          </a:bodyPr>
          <a:lstStyle/>
          <a:p>
            <a:pPr indent="-330200" lvl="0" marL="469900" rtl="0">
              <a:lnSpc>
                <a:spcPct val="115000"/>
              </a:lnSpc>
              <a:spcBef>
                <a:spcPts val="0"/>
              </a:spcBef>
              <a:spcAft>
                <a:spcPts val="0"/>
              </a:spcAft>
              <a:buClr>
                <a:srgbClr val="24292E"/>
              </a:buClr>
              <a:buSzPts val="1400"/>
              <a:buFont typeface="Georgia"/>
              <a:buChar char="●"/>
            </a:pPr>
            <a:r>
              <a:rPr lang="en-US" sz="1400">
                <a:solidFill>
                  <a:srgbClr val="24292E"/>
                </a:solidFill>
                <a:latin typeface="Georgia"/>
                <a:ea typeface="Georgia"/>
                <a:cs typeface="Georgia"/>
                <a:sym typeface="Georgia"/>
              </a:rPr>
              <a:t>Use the same heading as your resume</a:t>
            </a:r>
            <a:r>
              <a:rPr lang="en-US">
                <a:solidFill>
                  <a:srgbClr val="24292E"/>
                </a:solidFill>
                <a:latin typeface="Georgia"/>
                <a:ea typeface="Georgia"/>
                <a:cs typeface="Georgia"/>
                <a:sym typeface="Georgia"/>
              </a:rPr>
              <a:t>: </a:t>
            </a:r>
            <a:r>
              <a:rPr lang="en-US" sz="1400">
                <a:solidFill>
                  <a:srgbClr val="24292E"/>
                </a:solidFill>
                <a:latin typeface="Georgia"/>
                <a:ea typeface="Georgia"/>
                <a:cs typeface="Georgia"/>
                <a:sym typeface="Georgia"/>
              </a:rPr>
              <a:t>Name, phone number, email, location (just city, state), link to portfolio</a:t>
            </a:r>
            <a:endParaRPr sz="1400">
              <a:solidFill>
                <a:srgbClr val="24292E"/>
              </a:solidFill>
              <a:latin typeface="Georgia"/>
              <a:ea typeface="Georgia"/>
              <a:cs typeface="Georgia"/>
              <a:sym typeface="Georgia"/>
            </a:endParaRPr>
          </a:p>
          <a:p>
            <a:pPr indent="-330200" lvl="0" marL="469900" rtl="0">
              <a:lnSpc>
                <a:spcPct val="115000"/>
              </a:lnSpc>
              <a:spcBef>
                <a:spcPts val="0"/>
              </a:spcBef>
              <a:spcAft>
                <a:spcPts val="0"/>
              </a:spcAft>
              <a:buClr>
                <a:srgbClr val="24292E"/>
              </a:buClr>
              <a:buSzPts val="1400"/>
              <a:buFont typeface="Georgia"/>
              <a:buChar char="●"/>
            </a:pPr>
            <a:r>
              <a:rPr lang="en-US" sz="1400">
                <a:solidFill>
                  <a:srgbClr val="24292E"/>
                </a:solidFill>
                <a:latin typeface="Georgia"/>
                <a:ea typeface="Georgia"/>
                <a:cs typeface="Georgia"/>
                <a:sym typeface="Georgia"/>
              </a:rPr>
              <a:t>Paragraph 1: Say what you are applying for and how you heard about the organization.</a:t>
            </a:r>
            <a:endParaRPr sz="1400">
              <a:solidFill>
                <a:srgbClr val="24292E"/>
              </a:solidFill>
              <a:latin typeface="Georgia"/>
              <a:ea typeface="Georgia"/>
              <a:cs typeface="Georgia"/>
              <a:sym typeface="Georgia"/>
            </a:endParaRPr>
          </a:p>
          <a:p>
            <a:pPr indent="-330200" lvl="0" marL="469900" rtl="0">
              <a:lnSpc>
                <a:spcPct val="115000"/>
              </a:lnSpc>
              <a:spcBef>
                <a:spcPts val="0"/>
              </a:spcBef>
              <a:spcAft>
                <a:spcPts val="0"/>
              </a:spcAft>
              <a:buClr>
                <a:srgbClr val="24292E"/>
              </a:buClr>
              <a:buSzPts val="1400"/>
              <a:buFont typeface="Georgia"/>
              <a:buChar char="●"/>
            </a:pPr>
            <a:r>
              <a:rPr lang="en-US" sz="1400">
                <a:solidFill>
                  <a:srgbClr val="24292E"/>
                </a:solidFill>
                <a:latin typeface="Georgia"/>
                <a:ea typeface="Georgia"/>
                <a:cs typeface="Georgia"/>
                <a:sym typeface="Georgia"/>
              </a:rPr>
              <a:t>Paragraph 2: State why THEY are great.</a:t>
            </a:r>
            <a:endParaRPr sz="1400">
              <a:solidFill>
                <a:srgbClr val="24292E"/>
              </a:solidFill>
              <a:latin typeface="Georgia"/>
              <a:ea typeface="Georgia"/>
              <a:cs typeface="Georgia"/>
              <a:sym typeface="Georgia"/>
            </a:endParaRPr>
          </a:p>
          <a:p>
            <a:pPr indent="-330200" lvl="0" marL="469900" rtl="0">
              <a:lnSpc>
                <a:spcPct val="115000"/>
              </a:lnSpc>
              <a:spcBef>
                <a:spcPts val="0"/>
              </a:spcBef>
              <a:spcAft>
                <a:spcPts val="0"/>
              </a:spcAft>
              <a:buClr>
                <a:srgbClr val="24292E"/>
              </a:buClr>
              <a:buSzPts val="1400"/>
              <a:buFont typeface="Georgia"/>
              <a:buChar char="●"/>
            </a:pPr>
            <a:r>
              <a:rPr lang="en-US" sz="1400">
                <a:solidFill>
                  <a:srgbClr val="24292E"/>
                </a:solidFill>
                <a:latin typeface="Georgia"/>
                <a:ea typeface="Georgia"/>
                <a:cs typeface="Georgia"/>
                <a:sym typeface="Georgia"/>
              </a:rPr>
              <a:t>Paragraph 3: State why YOU are great.</a:t>
            </a:r>
            <a:endParaRPr sz="1400">
              <a:solidFill>
                <a:srgbClr val="24292E"/>
              </a:solidFill>
              <a:latin typeface="Georgia"/>
              <a:ea typeface="Georgia"/>
              <a:cs typeface="Georgia"/>
              <a:sym typeface="Georgia"/>
            </a:endParaRPr>
          </a:p>
          <a:p>
            <a:pPr indent="-330200" lvl="0" marL="469900" rtl="0">
              <a:lnSpc>
                <a:spcPct val="115000"/>
              </a:lnSpc>
              <a:spcBef>
                <a:spcPts val="0"/>
              </a:spcBef>
              <a:spcAft>
                <a:spcPts val="0"/>
              </a:spcAft>
              <a:buClr>
                <a:srgbClr val="24292E"/>
              </a:buClr>
              <a:buSzPts val="1400"/>
              <a:buFont typeface="Georgia"/>
              <a:buChar char="●"/>
            </a:pPr>
            <a:r>
              <a:rPr lang="en-US" sz="1400">
                <a:solidFill>
                  <a:srgbClr val="24292E"/>
                </a:solidFill>
                <a:latin typeface="Georgia"/>
                <a:ea typeface="Georgia"/>
                <a:cs typeface="Georgia"/>
                <a:sym typeface="Georgia"/>
              </a:rPr>
              <a:t>Paragraph 4: State why you BOTH are great and would be a good fit.</a:t>
            </a:r>
            <a:endParaRPr sz="1400">
              <a:solidFill>
                <a:srgbClr val="24292E"/>
              </a:solidFill>
              <a:latin typeface="Georgia"/>
              <a:ea typeface="Georgia"/>
              <a:cs typeface="Georgia"/>
              <a:sym typeface="Georgia"/>
            </a:endParaRPr>
          </a:p>
          <a:p>
            <a:pPr indent="-330200" lvl="0" marL="469900" rtl="0">
              <a:lnSpc>
                <a:spcPct val="115000"/>
              </a:lnSpc>
              <a:spcBef>
                <a:spcPts val="0"/>
              </a:spcBef>
              <a:spcAft>
                <a:spcPts val="0"/>
              </a:spcAft>
              <a:buClr>
                <a:srgbClr val="24292E"/>
              </a:buClr>
              <a:buSzPts val="1400"/>
              <a:buFont typeface="Georgia"/>
              <a:buChar char="●"/>
            </a:pPr>
            <a:r>
              <a:rPr lang="en-US" sz="1400">
                <a:solidFill>
                  <a:srgbClr val="24292E"/>
                </a:solidFill>
                <a:latin typeface="Georgia"/>
                <a:ea typeface="Georgia"/>
                <a:cs typeface="Georgia"/>
                <a:sym typeface="Georgia"/>
              </a:rPr>
              <a:t>Paragraph 5: Call to Action and Contact Info.</a:t>
            </a:r>
            <a:endParaRPr sz="1400">
              <a:solidFill>
                <a:srgbClr val="24292E"/>
              </a:solidFill>
              <a:latin typeface="Georgia"/>
              <a:ea typeface="Georgia"/>
              <a:cs typeface="Georgia"/>
              <a:sym typeface="Georgia"/>
            </a:endParaRPr>
          </a:p>
          <a:p>
            <a:pPr indent="0" lvl="0" marL="0" rtl="0">
              <a:spcBef>
                <a:spcPts val="1200"/>
              </a:spcBef>
              <a:spcAft>
                <a:spcPts val="0"/>
              </a:spcAft>
              <a:buNone/>
            </a:pPr>
            <a:r>
              <a:t/>
            </a:r>
            <a:endParaRPr b="1" sz="14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xEl>
                                              <p:pRg end="0" st="0"/>
                                            </p:txEl>
                                          </p:spTgt>
                                        </p:tgtEl>
                                        <p:attrNameLst>
                                          <p:attrName>style.visibility</p:attrName>
                                        </p:attrNameLst>
                                      </p:cBhvr>
                                      <p:to>
                                        <p:strVal val="visible"/>
                                      </p:to>
                                    </p:set>
                                    <p:animEffect filter="fade" transition="in">
                                      <p:cBhvr>
                                        <p:cTn dur="1000"/>
                                        <p:tgtEl>
                                          <p:spTgt spid="1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xEl>
                                              <p:pRg end="1" st="1"/>
                                            </p:txEl>
                                          </p:spTgt>
                                        </p:tgtEl>
                                        <p:attrNameLst>
                                          <p:attrName>style.visibility</p:attrName>
                                        </p:attrNameLst>
                                      </p:cBhvr>
                                      <p:to>
                                        <p:strVal val="visible"/>
                                      </p:to>
                                    </p:set>
                                    <p:animEffect filter="fade" transition="in">
                                      <p:cBhvr>
                                        <p:cTn dur="1000"/>
                                        <p:tgtEl>
                                          <p:spTgt spid="11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xEl>
                                              <p:pRg end="2" st="2"/>
                                            </p:txEl>
                                          </p:spTgt>
                                        </p:tgtEl>
                                        <p:attrNameLst>
                                          <p:attrName>style.visibility</p:attrName>
                                        </p:attrNameLst>
                                      </p:cBhvr>
                                      <p:to>
                                        <p:strVal val="visible"/>
                                      </p:to>
                                    </p:set>
                                    <p:animEffect filter="fade" transition="in">
                                      <p:cBhvr>
                                        <p:cTn dur="1000"/>
                                        <p:tgtEl>
                                          <p:spTgt spid="11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xEl>
                                              <p:pRg end="3" st="3"/>
                                            </p:txEl>
                                          </p:spTgt>
                                        </p:tgtEl>
                                        <p:attrNameLst>
                                          <p:attrName>style.visibility</p:attrName>
                                        </p:attrNameLst>
                                      </p:cBhvr>
                                      <p:to>
                                        <p:strVal val="visible"/>
                                      </p:to>
                                    </p:set>
                                    <p:animEffect filter="fade" transition="in">
                                      <p:cBhvr>
                                        <p:cTn dur="1000"/>
                                        <p:tgtEl>
                                          <p:spTgt spid="11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xEl>
                                              <p:pRg end="4" st="4"/>
                                            </p:txEl>
                                          </p:spTgt>
                                        </p:tgtEl>
                                        <p:attrNameLst>
                                          <p:attrName>style.visibility</p:attrName>
                                        </p:attrNameLst>
                                      </p:cBhvr>
                                      <p:to>
                                        <p:strVal val="visible"/>
                                      </p:to>
                                    </p:set>
                                    <p:animEffect filter="fade" transition="in">
                                      <p:cBhvr>
                                        <p:cTn dur="1000"/>
                                        <p:tgtEl>
                                          <p:spTgt spid="11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xEl>
                                              <p:pRg end="5" st="5"/>
                                            </p:txEl>
                                          </p:spTgt>
                                        </p:tgtEl>
                                        <p:attrNameLst>
                                          <p:attrName>style.visibility</p:attrName>
                                        </p:attrNameLst>
                                      </p:cBhvr>
                                      <p:to>
                                        <p:strVal val="visible"/>
                                      </p:to>
                                    </p:set>
                                    <p:animEffect filter="fade" transition="in">
                                      <p:cBhvr>
                                        <p:cTn dur="1000"/>
                                        <p:tgtEl>
                                          <p:spTgt spid="11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xEl>
                                              <p:pRg end="6" st="6"/>
                                            </p:txEl>
                                          </p:spTgt>
                                        </p:tgtEl>
                                        <p:attrNameLst>
                                          <p:attrName>style.visibility</p:attrName>
                                        </p:attrNameLst>
                                      </p:cBhvr>
                                      <p:to>
                                        <p:strVal val="visible"/>
                                      </p:to>
                                    </p:set>
                                    <p:animEffect filter="fade" transition="in">
                                      <p:cBhvr>
                                        <p:cTn dur="1000"/>
                                        <p:tgtEl>
                                          <p:spTgt spid="112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Shape 1125"/>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400">
                <a:latin typeface="Oswald"/>
                <a:ea typeface="Oswald"/>
                <a:cs typeface="Oswald"/>
                <a:sym typeface="Oswald"/>
              </a:rPr>
              <a:t>COVER LETTER FORMAT</a:t>
            </a:r>
            <a:endParaRPr sz="1000">
              <a:latin typeface="Oswald"/>
              <a:ea typeface="Oswald"/>
              <a:cs typeface="Oswald"/>
              <a:sym typeface="Oswald"/>
            </a:endParaRPr>
          </a:p>
        </p:txBody>
      </p:sp>
      <p:sp>
        <p:nvSpPr>
          <p:cNvPr id="1126" name="Shape 1126"/>
          <p:cNvSpPr txBox="1"/>
          <p:nvPr>
            <p:ph idx="1" type="body"/>
          </p:nvPr>
        </p:nvSpPr>
        <p:spPr>
          <a:xfrm>
            <a:off x="457248" y="726948"/>
            <a:ext cx="8448600" cy="2743200"/>
          </a:xfrm>
          <a:prstGeom prst="rect">
            <a:avLst/>
          </a:prstGeom>
          <a:noFill/>
          <a:ln>
            <a:noFill/>
          </a:ln>
        </p:spPr>
        <p:txBody>
          <a:bodyPr anchorCtr="0" anchor="t" bIns="0" lIns="0" spcFirstLastPara="1" rIns="0" wrap="square" tIns="0">
            <a:noAutofit/>
          </a:bodyPr>
          <a:lstStyle/>
          <a:p>
            <a:pPr indent="0" lvl="0" marL="0" rtl="0">
              <a:spcBef>
                <a:spcPts val="700"/>
              </a:spcBef>
              <a:spcAft>
                <a:spcPts val="0"/>
              </a:spcAft>
              <a:buNone/>
            </a:pPr>
            <a:r>
              <a:t/>
            </a:r>
            <a:endParaRPr sz="1400">
              <a:latin typeface="Georgia"/>
              <a:ea typeface="Georgia"/>
              <a:cs typeface="Georgia"/>
              <a:sym typeface="Georgia"/>
            </a:endParaRPr>
          </a:p>
          <a:p>
            <a:pPr indent="0" lvl="0" marL="0" rtl="0">
              <a:spcBef>
                <a:spcPts val="700"/>
              </a:spcBef>
              <a:spcAft>
                <a:spcPts val="0"/>
              </a:spcAft>
              <a:buNone/>
            </a:pPr>
            <a:r>
              <a:rPr b="1" lang="en-US" sz="1400">
                <a:latin typeface="Georgia"/>
                <a:ea typeface="Georgia"/>
                <a:cs typeface="Georgia"/>
                <a:sym typeface="Georgia"/>
              </a:rPr>
              <a:t>Salutation</a:t>
            </a:r>
            <a:endParaRPr b="1" sz="1400">
              <a:latin typeface="Georgia"/>
              <a:ea typeface="Georgia"/>
              <a:cs typeface="Georgia"/>
              <a:sym typeface="Georgia"/>
            </a:endParaRPr>
          </a:p>
          <a:p>
            <a:pPr indent="-317500" lvl="0" marL="457200" rtl="0">
              <a:spcBef>
                <a:spcPts val="700"/>
              </a:spcBef>
              <a:spcAft>
                <a:spcPts val="0"/>
              </a:spcAft>
              <a:buSzPts val="1400"/>
              <a:buFont typeface="Georgia"/>
              <a:buChar char="●"/>
            </a:pPr>
            <a:r>
              <a:rPr lang="en-US" sz="1400">
                <a:latin typeface="Georgia"/>
                <a:ea typeface="Georgia"/>
                <a:cs typeface="Georgia"/>
                <a:sym typeface="Georgia"/>
              </a:rPr>
              <a:t>Good Morning or Good Afternoon</a:t>
            </a:r>
            <a:endParaRPr sz="1400">
              <a:latin typeface="Georgia"/>
              <a:ea typeface="Georgia"/>
              <a:cs typeface="Georgia"/>
              <a:sym typeface="Georgia"/>
            </a:endParaRPr>
          </a:p>
          <a:p>
            <a:pPr indent="0" lvl="0" marL="0" rtl="0">
              <a:spcBef>
                <a:spcPts val="700"/>
              </a:spcBef>
              <a:spcAft>
                <a:spcPts val="0"/>
              </a:spcAft>
              <a:buNone/>
            </a:pPr>
            <a:r>
              <a:rPr b="1" lang="en-US" sz="1400">
                <a:latin typeface="Georgia"/>
                <a:ea typeface="Georgia"/>
                <a:cs typeface="Georgia"/>
                <a:sym typeface="Georgia"/>
              </a:rPr>
              <a:t>Opening Paragraph</a:t>
            </a:r>
            <a:endParaRPr b="1" sz="1400">
              <a:latin typeface="Georgia"/>
              <a:ea typeface="Georgia"/>
              <a:cs typeface="Georgia"/>
              <a:sym typeface="Georgia"/>
            </a:endParaRPr>
          </a:p>
          <a:p>
            <a:pPr indent="-317500" lvl="0" marL="457200" rtl="0">
              <a:spcBef>
                <a:spcPts val="700"/>
              </a:spcBef>
              <a:spcAft>
                <a:spcPts val="0"/>
              </a:spcAft>
              <a:buSzPts val="1400"/>
              <a:buFont typeface="Georgia"/>
              <a:buChar char="●"/>
            </a:pPr>
            <a:r>
              <a:rPr lang="en-US" sz="1400">
                <a:latin typeface="Georgia"/>
                <a:ea typeface="Georgia"/>
                <a:cs typeface="Georgia"/>
                <a:sym typeface="Georgia"/>
              </a:rPr>
              <a:t>Provide the reader with information about how you came to know about the position you are applying for. You may mention your source (internet, job board, or personal referral).</a:t>
            </a:r>
            <a:endParaRPr sz="1400">
              <a:latin typeface="Georgia"/>
              <a:ea typeface="Georgia"/>
              <a:cs typeface="Georgia"/>
              <a:sym typeface="Georgia"/>
            </a:endParaRPr>
          </a:p>
          <a:p>
            <a:pPr indent="0" lvl="0" marL="0" rtl="0">
              <a:spcBef>
                <a:spcPts val="700"/>
              </a:spcBef>
              <a:spcAft>
                <a:spcPts val="0"/>
              </a:spcAft>
              <a:buNone/>
            </a:pPr>
            <a:r>
              <a:rPr b="1" lang="en-US" sz="1400">
                <a:latin typeface="Georgia"/>
                <a:ea typeface="Georgia"/>
                <a:cs typeface="Georgia"/>
                <a:sym typeface="Georgia"/>
              </a:rPr>
              <a:t>Middle Paragraph(s)</a:t>
            </a:r>
            <a:endParaRPr b="1" sz="1400">
              <a:latin typeface="Georgia"/>
              <a:ea typeface="Georgia"/>
              <a:cs typeface="Georgia"/>
              <a:sym typeface="Georgia"/>
            </a:endParaRPr>
          </a:p>
          <a:p>
            <a:pPr indent="-317500" lvl="0" marL="457200" rtl="0">
              <a:spcBef>
                <a:spcPts val="700"/>
              </a:spcBef>
              <a:spcAft>
                <a:spcPts val="0"/>
              </a:spcAft>
              <a:buSzPts val="1400"/>
              <a:buFont typeface="Georgia"/>
              <a:buChar char="●"/>
            </a:pPr>
            <a:r>
              <a:rPr lang="en-US" sz="1400">
                <a:latin typeface="Georgia"/>
                <a:ea typeface="Georgia"/>
                <a:cs typeface="Georgia"/>
                <a:sym typeface="Georgia"/>
              </a:rPr>
              <a:t>Mention 3-4 of your core qualifications which make you eligible for a specific position.</a:t>
            </a:r>
            <a:endParaRPr sz="1400">
              <a:latin typeface="Georgia"/>
              <a:ea typeface="Georgia"/>
              <a:cs typeface="Georgia"/>
              <a:sym typeface="Georgia"/>
            </a:endParaRPr>
          </a:p>
          <a:p>
            <a:pPr indent="-317500" lvl="0" marL="457200" rtl="0">
              <a:spcBef>
                <a:spcPts val="0"/>
              </a:spcBef>
              <a:spcAft>
                <a:spcPts val="0"/>
              </a:spcAft>
              <a:buSzPts val="1400"/>
              <a:buFont typeface="Georgia"/>
              <a:buChar char="●"/>
            </a:pPr>
            <a:r>
              <a:rPr lang="en-US" sz="1400">
                <a:latin typeface="Georgia"/>
                <a:ea typeface="Georgia"/>
                <a:cs typeface="Georgia"/>
                <a:sym typeface="Georgia"/>
              </a:rPr>
              <a:t>Mention information about your past experience, skills, and talent. It is recommended that you write information regarding your major accomplishments in this section as this will provide the reader with a solid reason to pick up your accompanying resume.</a:t>
            </a:r>
            <a:endParaRPr sz="1400">
              <a:latin typeface="Georgia"/>
              <a:ea typeface="Georgia"/>
              <a:cs typeface="Georgia"/>
              <a:sym typeface="Georgia"/>
            </a:endParaRPr>
          </a:p>
          <a:p>
            <a:pPr indent="0" lvl="0" marL="0" rtl="0">
              <a:spcBef>
                <a:spcPts val="700"/>
              </a:spcBef>
              <a:spcAft>
                <a:spcPts val="0"/>
              </a:spcAft>
              <a:buNone/>
            </a:pPr>
            <a:r>
              <a:rPr b="1" lang="en-US" sz="1400">
                <a:latin typeface="Georgia"/>
                <a:ea typeface="Georgia"/>
                <a:cs typeface="Georgia"/>
                <a:sym typeface="Georgia"/>
              </a:rPr>
              <a:t>Closing Paragraph</a:t>
            </a:r>
            <a:endParaRPr b="1" sz="1400">
              <a:latin typeface="Georgia"/>
              <a:ea typeface="Georgia"/>
              <a:cs typeface="Georgia"/>
              <a:sym typeface="Georgia"/>
            </a:endParaRPr>
          </a:p>
          <a:p>
            <a:pPr indent="-317500" lvl="0" marL="457200" rtl="0">
              <a:spcBef>
                <a:spcPts val="700"/>
              </a:spcBef>
              <a:spcAft>
                <a:spcPts val="0"/>
              </a:spcAft>
              <a:buSzPts val="1400"/>
              <a:buFont typeface="Georgia"/>
              <a:buChar char="●"/>
            </a:pPr>
            <a:r>
              <a:rPr lang="en-US" sz="1400">
                <a:latin typeface="Georgia"/>
                <a:ea typeface="Georgia"/>
                <a:cs typeface="Georgia"/>
                <a:sym typeface="Georgia"/>
              </a:rPr>
              <a:t>Close in a way that the reader does not forget you! You must talk about your availability for interview, how you can be contacted and indicate your anticipation for a response.</a:t>
            </a:r>
            <a:endParaRPr sz="1400">
              <a:latin typeface="Georgia"/>
              <a:ea typeface="Georgia"/>
              <a:cs typeface="Georgia"/>
              <a:sym typeface="Georgia"/>
            </a:endParaRPr>
          </a:p>
          <a:p>
            <a:pPr indent="0" lvl="0" marL="0" rtl="0">
              <a:spcBef>
                <a:spcPts val="700"/>
              </a:spcBef>
              <a:spcAft>
                <a:spcPts val="0"/>
              </a:spcAft>
              <a:buNone/>
            </a:pPr>
            <a:r>
              <a:rPr b="1" lang="en-US" sz="1400">
                <a:latin typeface="Georgia"/>
                <a:ea typeface="Georgia"/>
                <a:cs typeface="Georgia"/>
                <a:sym typeface="Georgia"/>
              </a:rPr>
              <a:t>Once you have signed off your cover letter, you must proofread it.</a:t>
            </a:r>
            <a:endParaRPr b="1" sz="1400">
              <a:latin typeface="Georgia"/>
              <a:ea typeface="Georgia"/>
              <a:cs typeface="Georgia"/>
              <a:sym typeface="Georgia"/>
            </a:endParaRPr>
          </a:p>
          <a:p>
            <a:pPr indent="0" lvl="0" marL="0" rtl="0">
              <a:spcBef>
                <a:spcPts val="700"/>
              </a:spcBef>
              <a:spcAft>
                <a:spcPts val="0"/>
              </a:spcAft>
              <a:buNone/>
            </a:pPr>
            <a:r>
              <a:t/>
            </a:r>
            <a:endParaRPr sz="1400">
              <a:latin typeface="Georgia"/>
              <a:ea typeface="Georgia"/>
              <a:cs typeface="Georgia"/>
              <a:sym typeface="Georgia"/>
            </a:endParaRPr>
          </a:p>
          <a:p>
            <a:pPr indent="0" lvl="0" marL="0" rtl="0">
              <a:spcBef>
                <a:spcPts val="700"/>
              </a:spcBef>
              <a:spcAft>
                <a:spcPts val="0"/>
              </a:spcAft>
              <a:buNone/>
            </a:pPr>
            <a:r>
              <a:t/>
            </a:r>
            <a:endParaRPr sz="14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0" st="0"/>
                                            </p:txEl>
                                          </p:spTgt>
                                        </p:tgtEl>
                                        <p:attrNameLst>
                                          <p:attrName>style.visibility</p:attrName>
                                        </p:attrNameLst>
                                      </p:cBhvr>
                                      <p:to>
                                        <p:strVal val="visible"/>
                                      </p:to>
                                    </p:set>
                                    <p:animEffect filter="fade" transition="in">
                                      <p:cBhvr>
                                        <p:cTn dur="1000"/>
                                        <p:tgtEl>
                                          <p:spTgt spid="11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1" st="1"/>
                                            </p:txEl>
                                          </p:spTgt>
                                        </p:tgtEl>
                                        <p:attrNameLst>
                                          <p:attrName>style.visibility</p:attrName>
                                        </p:attrNameLst>
                                      </p:cBhvr>
                                      <p:to>
                                        <p:strVal val="visible"/>
                                      </p:to>
                                    </p:set>
                                    <p:animEffect filter="fade" transition="in">
                                      <p:cBhvr>
                                        <p:cTn dur="1000"/>
                                        <p:tgtEl>
                                          <p:spTgt spid="11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2" st="2"/>
                                            </p:txEl>
                                          </p:spTgt>
                                        </p:tgtEl>
                                        <p:attrNameLst>
                                          <p:attrName>style.visibility</p:attrName>
                                        </p:attrNameLst>
                                      </p:cBhvr>
                                      <p:to>
                                        <p:strVal val="visible"/>
                                      </p:to>
                                    </p:set>
                                    <p:animEffect filter="fade" transition="in">
                                      <p:cBhvr>
                                        <p:cTn dur="1000"/>
                                        <p:tgtEl>
                                          <p:spTgt spid="11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3" st="3"/>
                                            </p:txEl>
                                          </p:spTgt>
                                        </p:tgtEl>
                                        <p:attrNameLst>
                                          <p:attrName>style.visibility</p:attrName>
                                        </p:attrNameLst>
                                      </p:cBhvr>
                                      <p:to>
                                        <p:strVal val="visible"/>
                                      </p:to>
                                    </p:set>
                                    <p:animEffect filter="fade" transition="in">
                                      <p:cBhvr>
                                        <p:cTn dur="1000"/>
                                        <p:tgtEl>
                                          <p:spTgt spid="11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4" st="4"/>
                                            </p:txEl>
                                          </p:spTgt>
                                        </p:tgtEl>
                                        <p:attrNameLst>
                                          <p:attrName>style.visibility</p:attrName>
                                        </p:attrNameLst>
                                      </p:cBhvr>
                                      <p:to>
                                        <p:strVal val="visible"/>
                                      </p:to>
                                    </p:set>
                                    <p:animEffect filter="fade" transition="in">
                                      <p:cBhvr>
                                        <p:cTn dur="1000"/>
                                        <p:tgtEl>
                                          <p:spTgt spid="11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5" st="5"/>
                                            </p:txEl>
                                          </p:spTgt>
                                        </p:tgtEl>
                                        <p:attrNameLst>
                                          <p:attrName>style.visibility</p:attrName>
                                        </p:attrNameLst>
                                      </p:cBhvr>
                                      <p:to>
                                        <p:strVal val="visible"/>
                                      </p:to>
                                    </p:set>
                                    <p:animEffect filter="fade" transition="in">
                                      <p:cBhvr>
                                        <p:cTn dur="1000"/>
                                        <p:tgtEl>
                                          <p:spTgt spid="11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6" st="6"/>
                                            </p:txEl>
                                          </p:spTgt>
                                        </p:tgtEl>
                                        <p:attrNameLst>
                                          <p:attrName>style.visibility</p:attrName>
                                        </p:attrNameLst>
                                      </p:cBhvr>
                                      <p:to>
                                        <p:strVal val="visible"/>
                                      </p:to>
                                    </p:set>
                                    <p:animEffect filter="fade" transition="in">
                                      <p:cBhvr>
                                        <p:cTn dur="1000"/>
                                        <p:tgtEl>
                                          <p:spTgt spid="11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7" st="7"/>
                                            </p:txEl>
                                          </p:spTgt>
                                        </p:tgtEl>
                                        <p:attrNameLst>
                                          <p:attrName>style.visibility</p:attrName>
                                        </p:attrNameLst>
                                      </p:cBhvr>
                                      <p:to>
                                        <p:strVal val="visible"/>
                                      </p:to>
                                    </p:set>
                                    <p:animEffect filter="fade" transition="in">
                                      <p:cBhvr>
                                        <p:cTn dur="1000"/>
                                        <p:tgtEl>
                                          <p:spTgt spid="112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8" st="8"/>
                                            </p:txEl>
                                          </p:spTgt>
                                        </p:tgtEl>
                                        <p:attrNameLst>
                                          <p:attrName>style.visibility</p:attrName>
                                        </p:attrNameLst>
                                      </p:cBhvr>
                                      <p:to>
                                        <p:strVal val="visible"/>
                                      </p:to>
                                    </p:set>
                                    <p:animEffect filter="fade" transition="in">
                                      <p:cBhvr>
                                        <p:cTn dur="1000"/>
                                        <p:tgtEl>
                                          <p:spTgt spid="112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9" st="9"/>
                                            </p:txEl>
                                          </p:spTgt>
                                        </p:tgtEl>
                                        <p:attrNameLst>
                                          <p:attrName>style.visibility</p:attrName>
                                        </p:attrNameLst>
                                      </p:cBhvr>
                                      <p:to>
                                        <p:strVal val="visible"/>
                                      </p:to>
                                    </p:set>
                                    <p:animEffect filter="fade" transition="in">
                                      <p:cBhvr>
                                        <p:cTn dur="1000"/>
                                        <p:tgtEl>
                                          <p:spTgt spid="112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10" st="10"/>
                                            </p:txEl>
                                          </p:spTgt>
                                        </p:tgtEl>
                                        <p:attrNameLst>
                                          <p:attrName>style.visibility</p:attrName>
                                        </p:attrNameLst>
                                      </p:cBhvr>
                                      <p:to>
                                        <p:strVal val="visible"/>
                                      </p:to>
                                    </p:set>
                                    <p:animEffect filter="fade" transition="in">
                                      <p:cBhvr>
                                        <p:cTn dur="1000"/>
                                        <p:tgtEl>
                                          <p:spTgt spid="112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11" st="11"/>
                                            </p:txEl>
                                          </p:spTgt>
                                        </p:tgtEl>
                                        <p:attrNameLst>
                                          <p:attrName>style.visibility</p:attrName>
                                        </p:attrNameLst>
                                      </p:cBhvr>
                                      <p:to>
                                        <p:strVal val="visible"/>
                                      </p:to>
                                    </p:set>
                                    <p:animEffect filter="fade" transition="in">
                                      <p:cBhvr>
                                        <p:cTn dur="1000"/>
                                        <p:tgtEl>
                                          <p:spTgt spid="112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xEl>
                                              <p:pRg end="12" st="12"/>
                                            </p:txEl>
                                          </p:spTgt>
                                        </p:tgtEl>
                                        <p:attrNameLst>
                                          <p:attrName>style.visibility</p:attrName>
                                        </p:attrNameLst>
                                      </p:cBhvr>
                                      <p:to>
                                        <p:strVal val="visible"/>
                                      </p:to>
                                    </p:set>
                                    <p:animEffect filter="fade" transition="in">
                                      <p:cBhvr>
                                        <p:cTn dur="1000"/>
                                        <p:tgtEl>
                                          <p:spTgt spid="1126">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Shape 1131"/>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400">
                <a:latin typeface="Oswald"/>
                <a:ea typeface="Oswald"/>
                <a:cs typeface="Oswald"/>
                <a:sym typeface="Oswald"/>
              </a:rPr>
              <a:t>COVER LETTER FORMAT</a:t>
            </a:r>
            <a:endParaRPr sz="1000">
              <a:latin typeface="Oswald"/>
              <a:ea typeface="Oswald"/>
              <a:cs typeface="Oswald"/>
              <a:sym typeface="Oswald"/>
            </a:endParaRPr>
          </a:p>
        </p:txBody>
      </p:sp>
      <p:sp>
        <p:nvSpPr>
          <p:cNvPr id="1132" name="Shape 1132"/>
          <p:cNvSpPr txBox="1"/>
          <p:nvPr>
            <p:ph idx="1" type="body"/>
          </p:nvPr>
        </p:nvSpPr>
        <p:spPr>
          <a:xfrm>
            <a:off x="457225" y="913826"/>
            <a:ext cx="8448600" cy="3804000"/>
          </a:xfrm>
          <a:prstGeom prst="rect">
            <a:avLst/>
          </a:prstGeom>
          <a:noFill/>
          <a:ln>
            <a:noFill/>
          </a:ln>
        </p:spPr>
        <p:txBody>
          <a:bodyPr anchorCtr="0" anchor="t" bIns="0" lIns="0" spcFirstLastPara="1" rIns="0" wrap="square" tIns="0">
            <a:noAutofit/>
          </a:bodyPr>
          <a:lstStyle/>
          <a:p>
            <a:pPr indent="0" lvl="0" marL="0">
              <a:spcBef>
                <a:spcPts val="700"/>
              </a:spcBef>
              <a:spcAft>
                <a:spcPts val="0"/>
              </a:spcAft>
              <a:buNone/>
            </a:pPr>
            <a:r>
              <a:rPr b="1" lang="en-US" sz="1400" u="sng">
                <a:latin typeface="Georgia"/>
                <a:ea typeface="Georgia"/>
                <a:cs typeface="Georgia"/>
                <a:sym typeface="Georgia"/>
              </a:rPr>
              <a:t>Example:</a:t>
            </a:r>
            <a:endParaRPr b="1" sz="1400" u="sng">
              <a:latin typeface="Georgia"/>
              <a:ea typeface="Georgia"/>
              <a:cs typeface="Georgia"/>
              <a:sym typeface="Georgia"/>
            </a:endParaRPr>
          </a:p>
          <a:p>
            <a:pPr indent="0" lvl="0" marL="0" rtl="0">
              <a:spcBef>
                <a:spcPts val="700"/>
              </a:spcBef>
              <a:spcAft>
                <a:spcPts val="0"/>
              </a:spcAft>
              <a:buNone/>
            </a:pPr>
            <a:r>
              <a:t/>
            </a:r>
            <a:endParaRPr b="1" sz="600" u="sng">
              <a:latin typeface="Georgia"/>
              <a:ea typeface="Georgia"/>
              <a:cs typeface="Georgia"/>
              <a:sym typeface="Georgia"/>
            </a:endParaRPr>
          </a:p>
          <a:p>
            <a:pPr indent="0" lvl="0" marL="0" rtl="0">
              <a:spcBef>
                <a:spcPts val="700"/>
              </a:spcBef>
              <a:spcAft>
                <a:spcPts val="0"/>
              </a:spcAft>
              <a:buNone/>
            </a:pPr>
            <a:r>
              <a:rPr lang="en-US" sz="1200">
                <a:latin typeface="Georgia"/>
                <a:ea typeface="Georgia"/>
                <a:cs typeface="Georgia"/>
                <a:sym typeface="Georgia"/>
              </a:rPr>
              <a:t>Good Morning Mary,</a:t>
            </a:r>
            <a:endParaRPr sz="1200">
              <a:latin typeface="Georgia"/>
              <a:ea typeface="Georgia"/>
              <a:cs typeface="Georgia"/>
              <a:sym typeface="Georgia"/>
            </a:endParaRPr>
          </a:p>
          <a:p>
            <a:pPr indent="0" lvl="0" marL="0" rtl="0">
              <a:spcBef>
                <a:spcPts val="700"/>
              </a:spcBef>
              <a:spcAft>
                <a:spcPts val="0"/>
              </a:spcAft>
              <a:buNone/>
            </a:pPr>
            <a:r>
              <a:rPr lang="en-US" sz="1200">
                <a:latin typeface="Georgia"/>
                <a:ea typeface="Georgia"/>
                <a:cs typeface="Georgia"/>
                <a:sym typeface="Georgia"/>
              </a:rPr>
              <a:t>I am excited to apply for the web development position. TravelClick has become a leader in the hospitality industry by always focusing on its clients—whether they’re huge global brands or local hotels. Your commitment to customer satisfaction is something I’ve always strived for in my own career. I’d love to bring this dedication, along with my relevant skills and experience, to your award-winning company.</a:t>
            </a:r>
            <a:endParaRPr sz="1200">
              <a:latin typeface="Georgia"/>
              <a:ea typeface="Georgia"/>
              <a:cs typeface="Georgia"/>
              <a:sym typeface="Georgia"/>
            </a:endParaRPr>
          </a:p>
          <a:p>
            <a:pPr indent="0" lvl="0" marL="0" rtl="0">
              <a:spcBef>
                <a:spcPts val="700"/>
              </a:spcBef>
              <a:spcAft>
                <a:spcPts val="0"/>
              </a:spcAft>
              <a:buNone/>
            </a:pPr>
            <a:r>
              <a:rPr lang="en-US" sz="1200">
                <a:latin typeface="Georgia"/>
                <a:ea typeface="Georgia"/>
                <a:cs typeface="Georgia"/>
                <a:sym typeface="Georgia"/>
              </a:rPr>
              <a:t>Over the last few months, I’ve been developing my skills in the development industry and have developed more than 30 high-level features that incorporated client requests, development needs, and product team requirements within deadline and budget demands. Balancing so many needs was often challenging, and I learned how to find the solution that satisfies the maximum number of stakeholders. As your web developer, I’d apply this knowledge to ensure we delivered innovative solutions and experiences that work for our customers and their users while staying on-time and within budget.</a:t>
            </a:r>
            <a:endParaRPr sz="1200">
              <a:latin typeface="Georgia"/>
              <a:ea typeface="Georgia"/>
              <a:cs typeface="Georgia"/>
              <a:sym typeface="Georgia"/>
            </a:endParaRPr>
          </a:p>
          <a:p>
            <a:pPr indent="0" lvl="0" marL="0" rtl="0">
              <a:spcBef>
                <a:spcPts val="700"/>
              </a:spcBef>
              <a:spcAft>
                <a:spcPts val="0"/>
              </a:spcAft>
              <a:buClr>
                <a:schemeClr val="dk1"/>
              </a:buClr>
              <a:buSzPts val="1100"/>
              <a:buFont typeface="Arial"/>
              <a:buNone/>
            </a:pPr>
            <a:r>
              <a:rPr lang="en-US" sz="1200">
                <a:latin typeface="Georgia"/>
                <a:ea typeface="Georgia"/>
                <a:cs typeface="Georgia"/>
                <a:sym typeface="Georgia"/>
              </a:rPr>
              <a:t>Again, TravelClick focus on customer service has made a huge impression on me. I would be thrilled to work at an organization where every employee—from an intern to the CEO—cares so much about the people they help. If you have any questions or would like to set up a time to talk, please reach out. I look forward to hearing from you soon. </a:t>
            </a:r>
            <a:endParaRPr sz="1200">
              <a:latin typeface="Georgia"/>
              <a:ea typeface="Georgia"/>
              <a:cs typeface="Georgia"/>
              <a:sym typeface="Georgia"/>
            </a:endParaRPr>
          </a:p>
          <a:p>
            <a:pPr indent="0" lvl="0" marL="0">
              <a:spcBef>
                <a:spcPts val="700"/>
              </a:spcBef>
              <a:spcAft>
                <a:spcPts val="0"/>
              </a:spcAft>
              <a:buNone/>
            </a:pPr>
            <a:r>
              <a:rPr lang="en-US" sz="1200">
                <a:latin typeface="Georgia"/>
                <a:ea typeface="Georgia"/>
                <a:cs typeface="Georgia"/>
                <a:sym typeface="Georgia"/>
              </a:rPr>
              <a:t>Thank you for your time,</a:t>
            </a:r>
            <a:endParaRPr sz="1200">
              <a:latin typeface="Georgia"/>
              <a:ea typeface="Georgia"/>
              <a:cs typeface="Georgia"/>
              <a:sym typeface="Georgia"/>
            </a:endParaRPr>
          </a:p>
          <a:p>
            <a:pPr indent="0" lvl="0" marL="0" rtl="0">
              <a:spcBef>
                <a:spcPts val="700"/>
              </a:spcBef>
              <a:spcAft>
                <a:spcPts val="0"/>
              </a:spcAft>
              <a:buNone/>
            </a:pPr>
            <a:r>
              <a:t/>
            </a:r>
            <a:endParaRPr sz="1200">
              <a:latin typeface="Georgia"/>
              <a:ea typeface="Georgia"/>
              <a:cs typeface="Georgia"/>
              <a:sym typeface="Georgia"/>
            </a:endParaRPr>
          </a:p>
          <a:p>
            <a:pPr indent="0" lvl="0" marL="0" rtl="0">
              <a:spcBef>
                <a:spcPts val="700"/>
              </a:spcBef>
              <a:spcAft>
                <a:spcPts val="0"/>
              </a:spcAft>
              <a:buClr>
                <a:schemeClr val="dk1"/>
              </a:buClr>
              <a:buSzPts val="1100"/>
              <a:buFont typeface="Arial"/>
              <a:buNone/>
            </a:pPr>
            <a:r>
              <a:rPr lang="en-US" sz="1200">
                <a:latin typeface="Georgia"/>
                <a:ea typeface="Georgia"/>
                <a:cs typeface="Georgia"/>
                <a:sym typeface="Georgia"/>
              </a:rPr>
              <a:t>Susy Sunshine</a:t>
            </a:r>
            <a:endParaRPr sz="1200">
              <a:latin typeface="Georgia"/>
              <a:ea typeface="Georgia"/>
              <a:cs typeface="Georgia"/>
              <a:sym typeface="Georgia"/>
            </a:endParaRPr>
          </a:p>
          <a:p>
            <a:pPr indent="0" lvl="0" marL="0" rtl="0">
              <a:spcBef>
                <a:spcPts val="700"/>
              </a:spcBef>
              <a:spcAft>
                <a:spcPts val="0"/>
              </a:spcAft>
              <a:buNone/>
            </a:pPr>
            <a:r>
              <a:t/>
            </a:r>
            <a:endParaRPr/>
          </a:p>
          <a:p>
            <a:pPr indent="0" lvl="0" marL="0" rtl="0">
              <a:spcBef>
                <a:spcPts val="700"/>
              </a:spcBef>
              <a:spcAft>
                <a:spcPts val="0"/>
              </a:spcAft>
              <a:buNone/>
            </a:pPr>
            <a:r>
              <a:t/>
            </a:r>
            <a:endParaRPr sz="1350">
              <a:solidFill>
                <a:srgbClr val="333333"/>
              </a:solidFill>
              <a:highlight>
                <a:srgbClr val="FFFFFF"/>
              </a:highlight>
              <a:latin typeface="Georgia"/>
              <a:ea typeface="Georgia"/>
              <a:cs typeface="Georgia"/>
              <a:sym typeface="Georgia"/>
            </a:endParaRPr>
          </a:p>
          <a:p>
            <a:pPr indent="0" lvl="0" marL="0" rtl="0">
              <a:spcBef>
                <a:spcPts val="700"/>
              </a:spcBef>
              <a:spcAft>
                <a:spcPts val="0"/>
              </a:spcAft>
              <a:buNone/>
            </a:pPr>
            <a:r>
              <a:t/>
            </a:r>
            <a:endParaRPr sz="1400">
              <a:latin typeface="Georgia"/>
              <a:ea typeface="Georgia"/>
              <a:cs typeface="Georgia"/>
              <a:sym typeface="Georgia"/>
            </a:endParaRPr>
          </a:p>
          <a:p>
            <a:pPr indent="0" lvl="0" marL="0" rtl="0">
              <a:spcBef>
                <a:spcPts val="700"/>
              </a:spcBef>
              <a:spcAft>
                <a:spcPts val="0"/>
              </a:spcAft>
              <a:buNone/>
            </a:pPr>
            <a:r>
              <a:t/>
            </a:r>
            <a:endParaRPr sz="14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0" st="0"/>
                                            </p:txEl>
                                          </p:spTgt>
                                        </p:tgtEl>
                                        <p:attrNameLst>
                                          <p:attrName>style.visibility</p:attrName>
                                        </p:attrNameLst>
                                      </p:cBhvr>
                                      <p:to>
                                        <p:strVal val="visible"/>
                                      </p:to>
                                    </p:set>
                                    <p:animEffect filter="fade" transition="in">
                                      <p:cBhvr>
                                        <p:cTn dur="1000"/>
                                        <p:tgtEl>
                                          <p:spTgt spid="11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1" st="1"/>
                                            </p:txEl>
                                          </p:spTgt>
                                        </p:tgtEl>
                                        <p:attrNameLst>
                                          <p:attrName>style.visibility</p:attrName>
                                        </p:attrNameLst>
                                      </p:cBhvr>
                                      <p:to>
                                        <p:strVal val="visible"/>
                                      </p:to>
                                    </p:set>
                                    <p:animEffect filter="fade" transition="in">
                                      <p:cBhvr>
                                        <p:cTn dur="1000"/>
                                        <p:tgtEl>
                                          <p:spTgt spid="11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2" st="2"/>
                                            </p:txEl>
                                          </p:spTgt>
                                        </p:tgtEl>
                                        <p:attrNameLst>
                                          <p:attrName>style.visibility</p:attrName>
                                        </p:attrNameLst>
                                      </p:cBhvr>
                                      <p:to>
                                        <p:strVal val="visible"/>
                                      </p:to>
                                    </p:set>
                                    <p:animEffect filter="fade" transition="in">
                                      <p:cBhvr>
                                        <p:cTn dur="1000"/>
                                        <p:tgtEl>
                                          <p:spTgt spid="11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3" st="3"/>
                                            </p:txEl>
                                          </p:spTgt>
                                        </p:tgtEl>
                                        <p:attrNameLst>
                                          <p:attrName>style.visibility</p:attrName>
                                        </p:attrNameLst>
                                      </p:cBhvr>
                                      <p:to>
                                        <p:strVal val="visible"/>
                                      </p:to>
                                    </p:set>
                                    <p:animEffect filter="fade" transition="in">
                                      <p:cBhvr>
                                        <p:cTn dur="1000"/>
                                        <p:tgtEl>
                                          <p:spTgt spid="11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4" st="4"/>
                                            </p:txEl>
                                          </p:spTgt>
                                        </p:tgtEl>
                                        <p:attrNameLst>
                                          <p:attrName>style.visibility</p:attrName>
                                        </p:attrNameLst>
                                      </p:cBhvr>
                                      <p:to>
                                        <p:strVal val="visible"/>
                                      </p:to>
                                    </p:set>
                                    <p:animEffect filter="fade" transition="in">
                                      <p:cBhvr>
                                        <p:cTn dur="1000"/>
                                        <p:tgtEl>
                                          <p:spTgt spid="11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5" st="5"/>
                                            </p:txEl>
                                          </p:spTgt>
                                        </p:tgtEl>
                                        <p:attrNameLst>
                                          <p:attrName>style.visibility</p:attrName>
                                        </p:attrNameLst>
                                      </p:cBhvr>
                                      <p:to>
                                        <p:strVal val="visible"/>
                                      </p:to>
                                    </p:set>
                                    <p:animEffect filter="fade" transition="in">
                                      <p:cBhvr>
                                        <p:cTn dur="1000"/>
                                        <p:tgtEl>
                                          <p:spTgt spid="11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6" st="6"/>
                                            </p:txEl>
                                          </p:spTgt>
                                        </p:tgtEl>
                                        <p:attrNameLst>
                                          <p:attrName>style.visibility</p:attrName>
                                        </p:attrNameLst>
                                      </p:cBhvr>
                                      <p:to>
                                        <p:strVal val="visible"/>
                                      </p:to>
                                    </p:set>
                                    <p:animEffect filter="fade" transition="in">
                                      <p:cBhvr>
                                        <p:cTn dur="1000"/>
                                        <p:tgtEl>
                                          <p:spTgt spid="11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7" st="7"/>
                                            </p:txEl>
                                          </p:spTgt>
                                        </p:tgtEl>
                                        <p:attrNameLst>
                                          <p:attrName>style.visibility</p:attrName>
                                        </p:attrNameLst>
                                      </p:cBhvr>
                                      <p:to>
                                        <p:strVal val="visible"/>
                                      </p:to>
                                    </p:set>
                                    <p:animEffect filter="fade" transition="in">
                                      <p:cBhvr>
                                        <p:cTn dur="1000"/>
                                        <p:tgtEl>
                                          <p:spTgt spid="11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8" st="8"/>
                                            </p:txEl>
                                          </p:spTgt>
                                        </p:tgtEl>
                                        <p:attrNameLst>
                                          <p:attrName>style.visibility</p:attrName>
                                        </p:attrNameLst>
                                      </p:cBhvr>
                                      <p:to>
                                        <p:strVal val="visible"/>
                                      </p:to>
                                    </p:set>
                                    <p:animEffect filter="fade" transition="in">
                                      <p:cBhvr>
                                        <p:cTn dur="1000"/>
                                        <p:tgtEl>
                                          <p:spTgt spid="113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9" st="9"/>
                                            </p:txEl>
                                          </p:spTgt>
                                        </p:tgtEl>
                                        <p:attrNameLst>
                                          <p:attrName>style.visibility</p:attrName>
                                        </p:attrNameLst>
                                      </p:cBhvr>
                                      <p:to>
                                        <p:strVal val="visible"/>
                                      </p:to>
                                    </p:set>
                                    <p:animEffect filter="fade" transition="in">
                                      <p:cBhvr>
                                        <p:cTn dur="1000"/>
                                        <p:tgtEl>
                                          <p:spTgt spid="113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10" st="10"/>
                                            </p:txEl>
                                          </p:spTgt>
                                        </p:tgtEl>
                                        <p:attrNameLst>
                                          <p:attrName>style.visibility</p:attrName>
                                        </p:attrNameLst>
                                      </p:cBhvr>
                                      <p:to>
                                        <p:strVal val="visible"/>
                                      </p:to>
                                    </p:set>
                                    <p:animEffect filter="fade" transition="in">
                                      <p:cBhvr>
                                        <p:cTn dur="1000"/>
                                        <p:tgtEl>
                                          <p:spTgt spid="113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11" st="11"/>
                                            </p:txEl>
                                          </p:spTgt>
                                        </p:tgtEl>
                                        <p:attrNameLst>
                                          <p:attrName>style.visibility</p:attrName>
                                        </p:attrNameLst>
                                      </p:cBhvr>
                                      <p:to>
                                        <p:strVal val="visible"/>
                                      </p:to>
                                    </p:set>
                                    <p:animEffect filter="fade" transition="in">
                                      <p:cBhvr>
                                        <p:cTn dur="1000"/>
                                        <p:tgtEl>
                                          <p:spTgt spid="113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xEl>
                                              <p:pRg end="12" st="12"/>
                                            </p:txEl>
                                          </p:spTgt>
                                        </p:tgtEl>
                                        <p:attrNameLst>
                                          <p:attrName>style.visibility</p:attrName>
                                        </p:attrNameLst>
                                      </p:cBhvr>
                                      <p:to>
                                        <p:strVal val="visible"/>
                                      </p:to>
                                    </p:set>
                                    <p:animEffect filter="fade" transition="in">
                                      <p:cBhvr>
                                        <p:cTn dur="1000"/>
                                        <p:tgtEl>
                                          <p:spTgt spid="1132">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Shape 1137"/>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400">
                <a:latin typeface="Oswald"/>
                <a:ea typeface="Oswald"/>
                <a:cs typeface="Oswald"/>
                <a:sym typeface="Oswald"/>
              </a:rPr>
              <a:t>COVER LETTER FORMAT</a:t>
            </a:r>
            <a:endParaRPr sz="1000">
              <a:latin typeface="Oswald"/>
              <a:ea typeface="Oswald"/>
              <a:cs typeface="Oswald"/>
              <a:sym typeface="Oswald"/>
            </a:endParaRPr>
          </a:p>
        </p:txBody>
      </p:sp>
      <p:sp>
        <p:nvSpPr>
          <p:cNvPr id="1138" name="Shape 1138"/>
          <p:cNvSpPr txBox="1"/>
          <p:nvPr>
            <p:ph idx="1" type="body"/>
          </p:nvPr>
        </p:nvSpPr>
        <p:spPr>
          <a:xfrm>
            <a:off x="457225" y="913825"/>
            <a:ext cx="8504700" cy="4021800"/>
          </a:xfrm>
          <a:prstGeom prst="rect">
            <a:avLst/>
          </a:prstGeom>
          <a:noFill/>
          <a:ln>
            <a:noFill/>
          </a:ln>
        </p:spPr>
        <p:txBody>
          <a:bodyPr anchorCtr="0" anchor="t" bIns="0" lIns="0" spcFirstLastPara="1" rIns="0" wrap="square" tIns="0">
            <a:noAutofit/>
          </a:bodyPr>
          <a:lstStyle/>
          <a:p>
            <a:pPr indent="0" lvl="0" marL="0">
              <a:spcBef>
                <a:spcPts val="700"/>
              </a:spcBef>
              <a:spcAft>
                <a:spcPts val="0"/>
              </a:spcAft>
              <a:buNone/>
            </a:pPr>
            <a:r>
              <a:rPr b="1" lang="en-US" sz="1400" u="sng">
                <a:latin typeface="Georgia"/>
                <a:ea typeface="Georgia"/>
                <a:cs typeface="Georgia"/>
                <a:sym typeface="Georgia"/>
              </a:rPr>
              <a:t>Additional Example:</a:t>
            </a:r>
            <a:endParaRPr b="1" sz="1400" u="sng">
              <a:latin typeface="Georgia"/>
              <a:ea typeface="Georgia"/>
              <a:cs typeface="Georgia"/>
              <a:sym typeface="Georgia"/>
            </a:endParaRPr>
          </a:p>
          <a:p>
            <a:pPr indent="0" lvl="0" marL="0" rtl="0">
              <a:spcBef>
                <a:spcPts val="700"/>
              </a:spcBef>
              <a:spcAft>
                <a:spcPts val="0"/>
              </a:spcAft>
              <a:buNone/>
            </a:pPr>
            <a:r>
              <a:t/>
            </a:r>
            <a:endParaRPr b="1" sz="600" u="sng">
              <a:latin typeface="Georgia"/>
              <a:ea typeface="Georgia"/>
              <a:cs typeface="Georgia"/>
              <a:sym typeface="Georgia"/>
            </a:endParaRPr>
          </a:p>
          <a:p>
            <a:pPr indent="0" lvl="0" marL="0" rtl="0">
              <a:spcBef>
                <a:spcPts val="700"/>
              </a:spcBef>
              <a:spcAft>
                <a:spcPts val="0"/>
              </a:spcAft>
              <a:buNone/>
            </a:pPr>
            <a:r>
              <a:rPr lang="en-US" sz="1200">
                <a:latin typeface="Georgia"/>
                <a:ea typeface="Georgia"/>
                <a:cs typeface="Georgia"/>
                <a:sym typeface="Georgia"/>
              </a:rPr>
              <a:t>Good Morning </a:t>
            </a:r>
            <a:r>
              <a:rPr b="1" lang="en-US" sz="1200">
                <a:latin typeface="Georgia"/>
                <a:ea typeface="Georgia"/>
                <a:cs typeface="Georgia"/>
                <a:sym typeface="Georgia"/>
              </a:rPr>
              <a:t>[Hiring Manager / Company Name]</a:t>
            </a:r>
            <a:r>
              <a:rPr lang="en-US" sz="1200">
                <a:latin typeface="Georgia"/>
                <a:ea typeface="Georgia"/>
                <a:cs typeface="Georgia"/>
                <a:sym typeface="Georgia"/>
              </a:rPr>
              <a:t>,</a:t>
            </a:r>
            <a:r>
              <a:rPr b="1" lang="en-US" sz="1200">
                <a:latin typeface="Georgia"/>
                <a:ea typeface="Georgia"/>
                <a:cs typeface="Georgia"/>
                <a:sym typeface="Georgia"/>
              </a:rPr>
              <a:t> </a:t>
            </a:r>
            <a:r>
              <a:rPr lang="en-US" sz="1100">
                <a:solidFill>
                  <a:schemeClr val="dk1"/>
                </a:solidFill>
                <a:latin typeface="Georgia"/>
                <a:ea typeface="Georgia"/>
                <a:cs typeface="Georgia"/>
                <a:sym typeface="Georgia"/>
              </a:rPr>
              <a:t>					</a:t>
            </a:r>
            <a:endParaRPr sz="1100">
              <a:solidFill>
                <a:schemeClr val="dk1"/>
              </a:solidFill>
              <a:latin typeface="Georgia"/>
              <a:ea typeface="Georgia"/>
              <a:cs typeface="Georgia"/>
              <a:sym typeface="Georgia"/>
            </a:endParaRPr>
          </a:p>
          <a:p>
            <a:pPr indent="0" lvl="0" marL="0" rtl="0">
              <a:spcBef>
                <a:spcPts val="700"/>
              </a:spcBef>
              <a:spcAft>
                <a:spcPts val="0"/>
              </a:spcAft>
              <a:buClr>
                <a:schemeClr val="dk1"/>
              </a:buClr>
              <a:buSzPts val="1100"/>
              <a:buFont typeface="Arial"/>
              <a:buNone/>
            </a:pPr>
            <a:r>
              <a:rPr lang="en-US" sz="1200">
                <a:solidFill>
                  <a:schemeClr val="dk1"/>
                </a:solidFill>
                <a:latin typeface="Georgia"/>
                <a:ea typeface="Georgia"/>
                <a:cs typeface="Georgia"/>
                <a:sym typeface="Georgia"/>
              </a:rPr>
              <a:t>My name is </a:t>
            </a:r>
            <a:r>
              <a:rPr b="1" lang="en-US" sz="1200">
                <a:solidFill>
                  <a:schemeClr val="dk1"/>
                </a:solidFill>
                <a:latin typeface="Georgia"/>
                <a:ea typeface="Georgia"/>
                <a:cs typeface="Georgia"/>
                <a:sym typeface="Georgia"/>
              </a:rPr>
              <a:t>[Your Name] </a:t>
            </a:r>
            <a:r>
              <a:rPr lang="en-US" sz="1200">
                <a:solidFill>
                  <a:schemeClr val="dk1"/>
                </a:solidFill>
                <a:latin typeface="Georgia"/>
                <a:ea typeface="Georgia"/>
                <a:cs typeface="Georgia"/>
                <a:sym typeface="Georgia"/>
              </a:rPr>
              <a:t>and I am excited about the </a:t>
            </a:r>
            <a:r>
              <a:rPr b="1" lang="en-US" sz="1200">
                <a:solidFill>
                  <a:schemeClr val="dk1"/>
                </a:solidFill>
                <a:latin typeface="Georgia"/>
                <a:ea typeface="Georgia"/>
                <a:cs typeface="Georgia"/>
                <a:sym typeface="Georgia"/>
              </a:rPr>
              <a:t>[role]</a:t>
            </a:r>
            <a:r>
              <a:rPr lang="en-US" sz="1200">
                <a:solidFill>
                  <a:schemeClr val="dk1"/>
                </a:solidFill>
                <a:latin typeface="Georgia"/>
                <a:ea typeface="Georgia"/>
                <a:cs typeface="Georgia"/>
                <a:sym typeface="Georgia"/>
              </a:rPr>
              <a:t> opportunity at </a:t>
            </a:r>
            <a:r>
              <a:rPr b="1" lang="en-US" sz="1200">
                <a:solidFill>
                  <a:schemeClr val="dk1"/>
                </a:solidFill>
                <a:latin typeface="Georgia"/>
                <a:ea typeface="Georgia"/>
                <a:cs typeface="Georgia"/>
                <a:sym typeface="Georgia"/>
              </a:rPr>
              <a:t>[Company Name]</a:t>
            </a:r>
            <a:r>
              <a:rPr lang="en-US" sz="1200">
                <a:solidFill>
                  <a:schemeClr val="dk1"/>
                </a:solidFill>
                <a:latin typeface="Georgia"/>
                <a:ea typeface="Georgia"/>
                <a:cs typeface="Georgia"/>
                <a:sym typeface="Georgia"/>
              </a:rPr>
              <a:t>. I am particularly interested to work for a company and a team that is all about communication, collaboration, and the creation of innovative products that we can be proud of and fit the customer's needs. When I came across your job posting, I was immediately struck by the clear passion for technology, the value for creative thinking, and the respect for dedicated people.</a:t>
            </a:r>
            <a:r>
              <a:rPr lang="en-US" sz="1100">
                <a:solidFill>
                  <a:schemeClr val="dk1"/>
                </a:solidFill>
                <a:latin typeface="Georgia"/>
                <a:ea typeface="Georgia"/>
                <a:cs typeface="Georgia"/>
                <a:sym typeface="Georgia"/>
              </a:rPr>
              <a:t>					</a:t>
            </a:r>
            <a:endParaRPr sz="1100">
              <a:solidFill>
                <a:schemeClr val="dk1"/>
              </a:solidFill>
              <a:latin typeface="Georgia"/>
              <a:ea typeface="Georgia"/>
              <a:cs typeface="Georgia"/>
              <a:sym typeface="Georgia"/>
            </a:endParaRPr>
          </a:p>
          <a:p>
            <a:pPr indent="0" lvl="0" marL="0" rtl="0">
              <a:spcBef>
                <a:spcPts val="700"/>
              </a:spcBef>
              <a:spcAft>
                <a:spcPts val="0"/>
              </a:spcAft>
              <a:buClr>
                <a:schemeClr val="dk1"/>
              </a:buClr>
              <a:buSzPts val="1100"/>
              <a:buFont typeface="Arial"/>
              <a:buNone/>
            </a:pPr>
            <a:r>
              <a:rPr lang="en-US" sz="1200">
                <a:solidFill>
                  <a:schemeClr val="dk1"/>
                </a:solidFill>
                <a:latin typeface="Georgia"/>
                <a:ea typeface="Georgia"/>
                <a:cs typeface="Georgia"/>
                <a:sym typeface="Georgia"/>
              </a:rPr>
              <a:t>For the last four-months I have been living and breathing development. Lots and lots of development. From the moment I logged on in the morning to the late afternoon -- I researched and developed all things development-- and I loved it! I loved learning each new piece in the process and enjoyed approaching each component as a fun puzzle to solve. Each item is another tool in my arsenal to solve problems and help clients get what they want in the best way possible.</a:t>
            </a:r>
            <a:r>
              <a:rPr lang="en-US" sz="1100">
                <a:solidFill>
                  <a:schemeClr val="dk1"/>
                </a:solidFill>
                <a:latin typeface="Georgia"/>
                <a:ea typeface="Georgia"/>
                <a:cs typeface="Georgia"/>
                <a:sym typeface="Georgia"/>
              </a:rPr>
              <a:t>				</a:t>
            </a:r>
            <a:endParaRPr sz="1100">
              <a:solidFill>
                <a:schemeClr val="dk1"/>
              </a:solidFill>
              <a:latin typeface="Georgia"/>
              <a:ea typeface="Georgia"/>
              <a:cs typeface="Georgia"/>
              <a:sym typeface="Georgia"/>
            </a:endParaRPr>
          </a:p>
          <a:p>
            <a:pPr indent="0" lvl="0" marL="0" rtl="0">
              <a:spcBef>
                <a:spcPts val="700"/>
              </a:spcBef>
              <a:spcAft>
                <a:spcPts val="0"/>
              </a:spcAft>
              <a:buClr>
                <a:schemeClr val="dk1"/>
              </a:buClr>
              <a:buSzPts val="1100"/>
              <a:buFont typeface="Arial"/>
              <a:buNone/>
            </a:pPr>
            <a:r>
              <a:rPr lang="en-US" sz="1200">
                <a:solidFill>
                  <a:schemeClr val="dk1"/>
                </a:solidFill>
                <a:latin typeface="Georgia"/>
                <a:ea typeface="Georgia"/>
                <a:cs typeface="Georgia"/>
                <a:sym typeface="Georgia"/>
              </a:rPr>
              <a:t>I want a job where I can do this every day and work with a team who is united in creating the best possible product we can for our customers, to see them happy, and to be proud of what we did. I want to work for a company who seeks to provide their customers with what they need, not what we want and who values transparency and trust. I believe that company is </a:t>
            </a:r>
            <a:r>
              <a:rPr b="1" lang="en-US" sz="1200">
                <a:solidFill>
                  <a:schemeClr val="dk1"/>
                </a:solidFill>
                <a:latin typeface="Georgia"/>
                <a:ea typeface="Georgia"/>
                <a:cs typeface="Georgia"/>
                <a:sym typeface="Georgia"/>
              </a:rPr>
              <a:t>[Company Name]</a:t>
            </a:r>
            <a:r>
              <a:rPr lang="en-US" sz="1200">
                <a:solidFill>
                  <a:schemeClr val="dk1"/>
                </a:solidFill>
                <a:latin typeface="Georgia"/>
                <a:ea typeface="Georgia"/>
                <a:cs typeface="Georgia"/>
                <a:sym typeface="Georgia"/>
              </a:rPr>
              <a:t>.</a:t>
            </a:r>
            <a:r>
              <a:rPr b="1" lang="en-US" sz="1100">
                <a:solidFill>
                  <a:schemeClr val="dk1"/>
                </a:solidFill>
                <a:latin typeface="Georgia"/>
                <a:ea typeface="Georgia"/>
                <a:cs typeface="Georgia"/>
                <a:sym typeface="Georgia"/>
              </a:rPr>
              <a:t>					</a:t>
            </a:r>
            <a:endParaRPr b="1" sz="1100">
              <a:solidFill>
                <a:schemeClr val="dk1"/>
              </a:solidFill>
              <a:latin typeface="Georgia"/>
              <a:ea typeface="Georgia"/>
              <a:cs typeface="Georgia"/>
              <a:sym typeface="Georgia"/>
            </a:endParaRPr>
          </a:p>
          <a:p>
            <a:pPr indent="0" lvl="0" marL="0" rtl="0">
              <a:spcBef>
                <a:spcPts val="700"/>
              </a:spcBef>
              <a:spcAft>
                <a:spcPts val="0"/>
              </a:spcAft>
              <a:buClr>
                <a:schemeClr val="dk1"/>
              </a:buClr>
              <a:buSzPts val="1100"/>
              <a:buFont typeface="Arial"/>
              <a:buNone/>
            </a:pPr>
            <a:r>
              <a:rPr lang="en-US" sz="1200">
                <a:solidFill>
                  <a:schemeClr val="dk1"/>
                </a:solidFill>
                <a:latin typeface="Georgia"/>
                <a:ea typeface="Georgia"/>
                <a:cs typeface="Georgia"/>
                <a:sym typeface="Georgia"/>
              </a:rPr>
              <a:t>I hope that what I've said so far has peaked your interest. I welcome the opportunity to talk more as we have a lot in common and would love to work with a company that is so progressive, innovative, and passionate.</a:t>
            </a:r>
            <a:endParaRPr sz="1200">
              <a:latin typeface="Georgia"/>
              <a:ea typeface="Georgia"/>
              <a:cs typeface="Georgia"/>
              <a:sym typeface="Georgia"/>
            </a:endParaRPr>
          </a:p>
          <a:p>
            <a:pPr indent="0" lvl="0" marL="0" rtl="0">
              <a:spcBef>
                <a:spcPts val="700"/>
              </a:spcBef>
              <a:spcAft>
                <a:spcPts val="0"/>
              </a:spcAft>
              <a:buNone/>
            </a:pPr>
            <a:r>
              <a:rPr lang="en-US" sz="1200">
                <a:latin typeface="Georgia"/>
                <a:ea typeface="Georgia"/>
                <a:cs typeface="Georgia"/>
                <a:sym typeface="Georgia"/>
              </a:rPr>
              <a:t>Thank you for your time,</a:t>
            </a:r>
            <a:endParaRPr sz="1200">
              <a:latin typeface="Georgia"/>
              <a:ea typeface="Georgia"/>
              <a:cs typeface="Georgia"/>
              <a:sym typeface="Georgia"/>
            </a:endParaRPr>
          </a:p>
          <a:p>
            <a:pPr indent="0" lvl="0" marL="0" rtl="0">
              <a:spcBef>
                <a:spcPts val="700"/>
              </a:spcBef>
              <a:spcAft>
                <a:spcPts val="0"/>
              </a:spcAft>
              <a:buClr>
                <a:schemeClr val="dk1"/>
              </a:buClr>
              <a:buSzPts val="1100"/>
              <a:buFont typeface="Arial"/>
              <a:buNone/>
            </a:pPr>
            <a:r>
              <a:rPr lang="en-US" sz="1200">
                <a:latin typeface="Georgia"/>
                <a:ea typeface="Georgia"/>
                <a:cs typeface="Georgia"/>
                <a:sym typeface="Georgia"/>
              </a:rPr>
              <a:t>&lt;Name&gt;</a:t>
            </a:r>
            <a:endParaRPr sz="1200">
              <a:latin typeface="Georgia"/>
              <a:ea typeface="Georgia"/>
              <a:cs typeface="Georgia"/>
              <a:sym typeface="Georgia"/>
            </a:endParaRPr>
          </a:p>
          <a:p>
            <a:pPr indent="0" lvl="0" marL="0" rtl="0">
              <a:spcBef>
                <a:spcPts val="700"/>
              </a:spcBef>
              <a:spcAft>
                <a:spcPts val="0"/>
              </a:spcAft>
              <a:buNone/>
            </a:pPr>
            <a:r>
              <a:t/>
            </a:r>
            <a:endParaRPr/>
          </a:p>
          <a:p>
            <a:pPr indent="0" lvl="0" marL="0" rtl="0">
              <a:spcBef>
                <a:spcPts val="700"/>
              </a:spcBef>
              <a:spcAft>
                <a:spcPts val="0"/>
              </a:spcAft>
              <a:buNone/>
            </a:pPr>
            <a:r>
              <a:t/>
            </a:r>
            <a:endParaRPr sz="1350">
              <a:solidFill>
                <a:srgbClr val="333333"/>
              </a:solidFill>
              <a:highlight>
                <a:srgbClr val="FFFFFF"/>
              </a:highlight>
              <a:latin typeface="Georgia"/>
              <a:ea typeface="Georgia"/>
              <a:cs typeface="Georgia"/>
              <a:sym typeface="Georgia"/>
            </a:endParaRPr>
          </a:p>
          <a:p>
            <a:pPr indent="0" lvl="0" marL="0" rtl="0">
              <a:spcBef>
                <a:spcPts val="700"/>
              </a:spcBef>
              <a:spcAft>
                <a:spcPts val="0"/>
              </a:spcAft>
              <a:buNone/>
            </a:pPr>
            <a:r>
              <a:t/>
            </a:r>
            <a:endParaRPr sz="1400">
              <a:latin typeface="Georgia"/>
              <a:ea typeface="Georgia"/>
              <a:cs typeface="Georgia"/>
              <a:sym typeface="Georgia"/>
            </a:endParaRPr>
          </a:p>
          <a:p>
            <a:pPr indent="0" lvl="0" marL="0" rtl="0">
              <a:spcBef>
                <a:spcPts val="700"/>
              </a:spcBef>
              <a:spcAft>
                <a:spcPts val="0"/>
              </a:spcAft>
              <a:buNone/>
            </a:pPr>
            <a:r>
              <a:t/>
            </a:r>
            <a:endParaRPr sz="14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0" st="0"/>
                                            </p:txEl>
                                          </p:spTgt>
                                        </p:tgtEl>
                                        <p:attrNameLst>
                                          <p:attrName>style.visibility</p:attrName>
                                        </p:attrNameLst>
                                      </p:cBhvr>
                                      <p:to>
                                        <p:strVal val="visible"/>
                                      </p:to>
                                    </p:set>
                                    <p:animEffect filter="fade" transition="in">
                                      <p:cBhvr>
                                        <p:cTn dur="1000"/>
                                        <p:tgtEl>
                                          <p:spTgt spid="11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1" st="1"/>
                                            </p:txEl>
                                          </p:spTgt>
                                        </p:tgtEl>
                                        <p:attrNameLst>
                                          <p:attrName>style.visibility</p:attrName>
                                        </p:attrNameLst>
                                      </p:cBhvr>
                                      <p:to>
                                        <p:strVal val="visible"/>
                                      </p:to>
                                    </p:set>
                                    <p:animEffect filter="fade" transition="in">
                                      <p:cBhvr>
                                        <p:cTn dur="1000"/>
                                        <p:tgtEl>
                                          <p:spTgt spid="11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2" st="2"/>
                                            </p:txEl>
                                          </p:spTgt>
                                        </p:tgtEl>
                                        <p:attrNameLst>
                                          <p:attrName>style.visibility</p:attrName>
                                        </p:attrNameLst>
                                      </p:cBhvr>
                                      <p:to>
                                        <p:strVal val="visible"/>
                                      </p:to>
                                    </p:set>
                                    <p:animEffect filter="fade" transition="in">
                                      <p:cBhvr>
                                        <p:cTn dur="1000"/>
                                        <p:tgtEl>
                                          <p:spTgt spid="11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3" st="3"/>
                                            </p:txEl>
                                          </p:spTgt>
                                        </p:tgtEl>
                                        <p:attrNameLst>
                                          <p:attrName>style.visibility</p:attrName>
                                        </p:attrNameLst>
                                      </p:cBhvr>
                                      <p:to>
                                        <p:strVal val="visible"/>
                                      </p:to>
                                    </p:set>
                                    <p:animEffect filter="fade" transition="in">
                                      <p:cBhvr>
                                        <p:cTn dur="1000"/>
                                        <p:tgtEl>
                                          <p:spTgt spid="11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4" st="4"/>
                                            </p:txEl>
                                          </p:spTgt>
                                        </p:tgtEl>
                                        <p:attrNameLst>
                                          <p:attrName>style.visibility</p:attrName>
                                        </p:attrNameLst>
                                      </p:cBhvr>
                                      <p:to>
                                        <p:strVal val="visible"/>
                                      </p:to>
                                    </p:set>
                                    <p:animEffect filter="fade" transition="in">
                                      <p:cBhvr>
                                        <p:cTn dur="1000"/>
                                        <p:tgtEl>
                                          <p:spTgt spid="11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5" st="5"/>
                                            </p:txEl>
                                          </p:spTgt>
                                        </p:tgtEl>
                                        <p:attrNameLst>
                                          <p:attrName>style.visibility</p:attrName>
                                        </p:attrNameLst>
                                      </p:cBhvr>
                                      <p:to>
                                        <p:strVal val="visible"/>
                                      </p:to>
                                    </p:set>
                                    <p:animEffect filter="fade" transition="in">
                                      <p:cBhvr>
                                        <p:cTn dur="1000"/>
                                        <p:tgtEl>
                                          <p:spTgt spid="11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6" st="6"/>
                                            </p:txEl>
                                          </p:spTgt>
                                        </p:tgtEl>
                                        <p:attrNameLst>
                                          <p:attrName>style.visibility</p:attrName>
                                        </p:attrNameLst>
                                      </p:cBhvr>
                                      <p:to>
                                        <p:strVal val="visible"/>
                                      </p:to>
                                    </p:set>
                                    <p:animEffect filter="fade" transition="in">
                                      <p:cBhvr>
                                        <p:cTn dur="1000"/>
                                        <p:tgtEl>
                                          <p:spTgt spid="11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7" st="7"/>
                                            </p:txEl>
                                          </p:spTgt>
                                        </p:tgtEl>
                                        <p:attrNameLst>
                                          <p:attrName>style.visibility</p:attrName>
                                        </p:attrNameLst>
                                      </p:cBhvr>
                                      <p:to>
                                        <p:strVal val="visible"/>
                                      </p:to>
                                    </p:set>
                                    <p:animEffect filter="fade" transition="in">
                                      <p:cBhvr>
                                        <p:cTn dur="1000"/>
                                        <p:tgtEl>
                                          <p:spTgt spid="11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8" st="8"/>
                                            </p:txEl>
                                          </p:spTgt>
                                        </p:tgtEl>
                                        <p:attrNameLst>
                                          <p:attrName>style.visibility</p:attrName>
                                        </p:attrNameLst>
                                      </p:cBhvr>
                                      <p:to>
                                        <p:strVal val="visible"/>
                                      </p:to>
                                    </p:set>
                                    <p:animEffect filter="fade" transition="in">
                                      <p:cBhvr>
                                        <p:cTn dur="1000"/>
                                        <p:tgtEl>
                                          <p:spTgt spid="113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9" st="9"/>
                                            </p:txEl>
                                          </p:spTgt>
                                        </p:tgtEl>
                                        <p:attrNameLst>
                                          <p:attrName>style.visibility</p:attrName>
                                        </p:attrNameLst>
                                      </p:cBhvr>
                                      <p:to>
                                        <p:strVal val="visible"/>
                                      </p:to>
                                    </p:set>
                                    <p:animEffect filter="fade" transition="in">
                                      <p:cBhvr>
                                        <p:cTn dur="1000"/>
                                        <p:tgtEl>
                                          <p:spTgt spid="113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10" st="10"/>
                                            </p:txEl>
                                          </p:spTgt>
                                        </p:tgtEl>
                                        <p:attrNameLst>
                                          <p:attrName>style.visibility</p:attrName>
                                        </p:attrNameLst>
                                      </p:cBhvr>
                                      <p:to>
                                        <p:strVal val="visible"/>
                                      </p:to>
                                    </p:set>
                                    <p:animEffect filter="fade" transition="in">
                                      <p:cBhvr>
                                        <p:cTn dur="1000"/>
                                        <p:tgtEl>
                                          <p:spTgt spid="113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11" st="11"/>
                                            </p:txEl>
                                          </p:spTgt>
                                        </p:tgtEl>
                                        <p:attrNameLst>
                                          <p:attrName>style.visibility</p:attrName>
                                        </p:attrNameLst>
                                      </p:cBhvr>
                                      <p:to>
                                        <p:strVal val="visible"/>
                                      </p:to>
                                    </p:set>
                                    <p:animEffect filter="fade" transition="in">
                                      <p:cBhvr>
                                        <p:cTn dur="1000"/>
                                        <p:tgtEl>
                                          <p:spTgt spid="113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xEl>
                                              <p:pRg end="12" st="12"/>
                                            </p:txEl>
                                          </p:spTgt>
                                        </p:tgtEl>
                                        <p:attrNameLst>
                                          <p:attrName>style.visibility</p:attrName>
                                        </p:attrNameLst>
                                      </p:cBhvr>
                                      <p:to>
                                        <p:strVal val="visible"/>
                                      </p:to>
                                    </p:set>
                                    <p:animEffect filter="fade" transition="in">
                                      <p:cBhvr>
                                        <p:cTn dur="1000"/>
                                        <p:tgtEl>
                                          <p:spTgt spid="1138">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Shape 1143"/>
          <p:cNvSpPr txBox="1"/>
          <p:nvPr>
            <p:ph idx="1" type="body"/>
          </p:nvPr>
        </p:nvSpPr>
        <p:spPr>
          <a:xfrm>
            <a:off x="457248" y="805243"/>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355600" lvl="0" marL="457200" marR="0" rtl="0" algn="l">
              <a:spcBef>
                <a:spcPts val="0"/>
              </a:spcBef>
              <a:spcAft>
                <a:spcPts val="0"/>
              </a:spcAft>
              <a:buSzPts val="2000"/>
              <a:buFont typeface="Georgia"/>
              <a:buChar char="●"/>
            </a:pPr>
            <a:r>
              <a:rPr lang="en-US" sz="2000">
                <a:latin typeface="Georgia"/>
                <a:ea typeface="Georgia"/>
                <a:cs typeface="Georgia"/>
                <a:sym typeface="Georgia"/>
              </a:rPr>
              <a:t>When writing a cover letter...</a:t>
            </a:r>
            <a:endParaRPr sz="2000">
              <a:latin typeface="Georgia"/>
              <a:ea typeface="Georgia"/>
              <a:cs typeface="Georgia"/>
              <a:sym typeface="Georgia"/>
            </a:endParaRPr>
          </a:p>
          <a:p>
            <a:pPr indent="-355600" lvl="1" marL="914400" rtl="0">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Keep it short and sweet (250 to 350 words).</a:t>
            </a:r>
            <a:br>
              <a:rPr lang="en-US"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indent="-355600" lvl="1" marL="914400" rtl="0">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Start with a salutation:</a:t>
            </a:r>
            <a:endParaRPr sz="2000">
              <a:solidFill>
                <a:schemeClr val="dk1"/>
              </a:solidFill>
              <a:latin typeface="Georgia"/>
              <a:ea typeface="Georgia"/>
              <a:cs typeface="Georgia"/>
              <a:sym typeface="Georgia"/>
            </a:endParaRPr>
          </a:p>
          <a:p>
            <a:pPr indent="457200" lvl="0" marL="914400" rtl="0">
              <a:spcBef>
                <a:spcPts val="0"/>
              </a:spcBef>
              <a:spcAft>
                <a:spcPts val="0"/>
              </a:spcAft>
              <a:buNone/>
            </a:pPr>
            <a:r>
              <a:rPr lang="en-US" sz="2000">
                <a:solidFill>
                  <a:schemeClr val="dk1"/>
                </a:solidFill>
                <a:latin typeface="Georgia"/>
                <a:ea typeface="Georgia"/>
                <a:cs typeface="Georgia"/>
                <a:sym typeface="Georgia"/>
              </a:rPr>
              <a:t>-Good Morning ACME Team</a:t>
            </a:r>
            <a:endParaRPr sz="2000">
              <a:solidFill>
                <a:schemeClr val="dk1"/>
              </a:solidFill>
              <a:latin typeface="Georgia"/>
              <a:ea typeface="Georgia"/>
              <a:cs typeface="Georgia"/>
              <a:sym typeface="Georgia"/>
            </a:endParaRPr>
          </a:p>
          <a:p>
            <a:pPr indent="457200" lvl="0" marL="914400" rtl="0">
              <a:spcBef>
                <a:spcPts val="0"/>
              </a:spcBef>
              <a:spcAft>
                <a:spcPts val="0"/>
              </a:spcAft>
              <a:buNone/>
            </a:pPr>
            <a:r>
              <a:rPr lang="en-US" sz="2000">
                <a:solidFill>
                  <a:schemeClr val="dk1"/>
                </a:solidFill>
                <a:latin typeface="Georgia"/>
                <a:ea typeface="Georgia"/>
                <a:cs typeface="Georgia"/>
                <a:sym typeface="Georgia"/>
              </a:rPr>
              <a:t>-Good Afternoon Mary</a:t>
            </a:r>
            <a:endParaRPr sz="2000">
              <a:solidFill>
                <a:schemeClr val="dk1"/>
              </a:solidFill>
              <a:latin typeface="Georgia"/>
              <a:ea typeface="Georgia"/>
              <a:cs typeface="Georgia"/>
              <a:sym typeface="Georgia"/>
            </a:endParaRPr>
          </a:p>
          <a:p>
            <a:pPr indent="0" lvl="0" marL="1371600" rtl="0">
              <a:spcBef>
                <a:spcPts val="0"/>
              </a:spcBef>
              <a:spcAft>
                <a:spcPts val="0"/>
              </a:spcAft>
              <a:buNone/>
            </a:pPr>
            <a:r>
              <a:rPr b="1" lang="en-US" sz="2000">
                <a:solidFill>
                  <a:srgbClr val="FF0000"/>
                </a:solidFill>
                <a:latin typeface="Georgia"/>
                <a:ea typeface="Georgia"/>
                <a:cs typeface="Georgia"/>
                <a:sym typeface="Georgia"/>
              </a:rPr>
              <a:t>-</a:t>
            </a:r>
            <a:r>
              <a:rPr b="1" lang="en-US" sz="2000">
                <a:solidFill>
                  <a:srgbClr val="FF0000"/>
                </a:solidFill>
                <a:latin typeface="Georgia"/>
                <a:ea typeface="Georgia"/>
                <a:cs typeface="Georgia"/>
                <a:sym typeface="Georgia"/>
              </a:rPr>
              <a:t>No</a:t>
            </a:r>
            <a:r>
              <a:rPr lang="en-US" sz="2000">
                <a:solidFill>
                  <a:schemeClr val="dk1"/>
                </a:solidFill>
                <a:latin typeface="Georgia"/>
                <a:ea typeface="Georgia"/>
                <a:cs typeface="Georgia"/>
                <a:sym typeface="Georgia"/>
              </a:rPr>
              <a:t>: To Whom It May Concern</a:t>
            </a:r>
            <a:br>
              <a:rPr lang="en-US"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indent="-355600" lvl="0" marL="457200" rtl="0">
              <a:spcBef>
                <a:spcPts val="0"/>
              </a:spcBef>
              <a:spcAft>
                <a:spcPts val="0"/>
              </a:spcAft>
              <a:buSzPts val="2000"/>
              <a:buFont typeface="Georgia"/>
              <a:buChar char="●"/>
            </a:pPr>
            <a:r>
              <a:rPr lang="en-US" sz="2000">
                <a:solidFill>
                  <a:schemeClr val="dk1"/>
                </a:solidFill>
                <a:latin typeface="Georgia"/>
                <a:ea typeface="Georgia"/>
                <a:cs typeface="Georgia"/>
                <a:sym typeface="Georgia"/>
              </a:rPr>
              <a:t>Do include the hiring manager’s name. [Unless you don’t know it (</a:t>
            </a:r>
            <a:r>
              <a:rPr lang="en-US" sz="2000" u="sng">
                <a:solidFill>
                  <a:srgbClr val="0000FF"/>
                </a:solidFill>
                <a:latin typeface="Georgia"/>
                <a:ea typeface="Georgia"/>
                <a:cs typeface="Georgia"/>
                <a:sym typeface="Georgia"/>
                <a:hlinkClick r:id="rId3"/>
              </a:rPr>
              <a:t>then research to find it!</a:t>
            </a:r>
            <a:r>
              <a:rPr lang="en-US" sz="2000">
                <a:solidFill>
                  <a:schemeClr val="dk1"/>
                </a:solidFill>
                <a:latin typeface="Georgia"/>
                <a:ea typeface="Georgia"/>
                <a:cs typeface="Georgia"/>
                <a:sym typeface="Georgia"/>
              </a:rPr>
              <a:t>)] </a:t>
            </a:r>
            <a:endParaRPr sz="2000">
              <a:solidFill>
                <a:schemeClr val="dk1"/>
              </a:solidFill>
              <a:latin typeface="Georgia"/>
              <a:ea typeface="Georgia"/>
              <a:cs typeface="Georgia"/>
              <a:sym typeface="Georgia"/>
            </a:endParaRPr>
          </a:p>
          <a:p>
            <a:pPr indent="0" lvl="0" marL="0" marR="0" rtl="0" algn="l">
              <a:lnSpc>
                <a:spcPct val="100000"/>
              </a:lnSpc>
              <a:spcBef>
                <a:spcPts val="0"/>
              </a:spcBef>
              <a:spcAft>
                <a:spcPts val="0"/>
              </a:spcAft>
              <a:buNone/>
            </a:pPr>
            <a:r>
              <a:t/>
            </a:r>
            <a:endParaRPr sz="2000">
              <a:solidFill>
                <a:schemeClr val="dk1"/>
              </a:solidFill>
              <a:latin typeface="Georgia"/>
              <a:ea typeface="Georgia"/>
              <a:cs typeface="Georgia"/>
              <a:sym typeface="Georgia"/>
            </a:endParaRPr>
          </a:p>
          <a:p>
            <a:pPr indent="0" lvl="0" marL="0" rtl="0">
              <a:spcBef>
                <a:spcPts val="720"/>
              </a:spcBef>
              <a:spcAft>
                <a:spcPts val="0"/>
              </a:spcAft>
              <a:buNone/>
            </a:pPr>
            <a:r>
              <a:t/>
            </a:r>
            <a:endParaRPr sz="20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2000">
              <a:latin typeface="Georgia"/>
              <a:ea typeface="Georgia"/>
              <a:cs typeface="Georgia"/>
              <a:sym typeface="Georgia"/>
            </a:endParaRPr>
          </a:p>
        </p:txBody>
      </p:sp>
      <p:sp>
        <p:nvSpPr>
          <p:cNvPr id="1144" name="Shape 1144"/>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COVER LETTER TIPS</a:t>
            </a:r>
            <a:endParaRPr sz="1000">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0" st="0"/>
                                            </p:txEl>
                                          </p:spTgt>
                                        </p:tgtEl>
                                        <p:attrNameLst>
                                          <p:attrName>style.visibility</p:attrName>
                                        </p:attrNameLst>
                                      </p:cBhvr>
                                      <p:to>
                                        <p:strVal val="visible"/>
                                      </p:to>
                                    </p:set>
                                    <p:animEffect filter="fade" transition="in">
                                      <p:cBhvr>
                                        <p:cTn dur="1000"/>
                                        <p:tgtEl>
                                          <p:spTgt spid="11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1" st="1"/>
                                            </p:txEl>
                                          </p:spTgt>
                                        </p:tgtEl>
                                        <p:attrNameLst>
                                          <p:attrName>style.visibility</p:attrName>
                                        </p:attrNameLst>
                                      </p:cBhvr>
                                      <p:to>
                                        <p:strVal val="visible"/>
                                      </p:to>
                                    </p:set>
                                    <p:animEffect filter="fade" transition="in">
                                      <p:cBhvr>
                                        <p:cTn dur="1000"/>
                                        <p:tgtEl>
                                          <p:spTgt spid="11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2" st="2"/>
                                            </p:txEl>
                                          </p:spTgt>
                                        </p:tgtEl>
                                        <p:attrNameLst>
                                          <p:attrName>style.visibility</p:attrName>
                                        </p:attrNameLst>
                                      </p:cBhvr>
                                      <p:to>
                                        <p:strVal val="visible"/>
                                      </p:to>
                                    </p:set>
                                    <p:animEffect filter="fade" transition="in">
                                      <p:cBhvr>
                                        <p:cTn dur="1000"/>
                                        <p:tgtEl>
                                          <p:spTgt spid="11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3" st="3"/>
                                            </p:txEl>
                                          </p:spTgt>
                                        </p:tgtEl>
                                        <p:attrNameLst>
                                          <p:attrName>style.visibility</p:attrName>
                                        </p:attrNameLst>
                                      </p:cBhvr>
                                      <p:to>
                                        <p:strVal val="visible"/>
                                      </p:to>
                                    </p:set>
                                    <p:animEffect filter="fade" transition="in">
                                      <p:cBhvr>
                                        <p:cTn dur="1000"/>
                                        <p:tgtEl>
                                          <p:spTgt spid="11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4" st="4"/>
                                            </p:txEl>
                                          </p:spTgt>
                                        </p:tgtEl>
                                        <p:attrNameLst>
                                          <p:attrName>style.visibility</p:attrName>
                                        </p:attrNameLst>
                                      </p:cBhvr>
                                      <p:to>
                                        <p:strVal val="visible"/>
                                      </p:to>
                                    </p:set>
                                    <p:animEffect filter="fade" transition="in">
                                      <p:cBhvr>
                                        <p:cTn dur="1000"/>
                                        <p:tgtEl>
                                          <p:spTgt spid="11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5" st="5"/>
                                            </p:txEl>
                                          </p:spTgt>
                                        </p:tgtEl>
                                        <p:attrNameLst>
                                          <p:attrName>style.visibility</p:attrName>
                                        </p:attrNameLst>
                                      </p:cBhvr>
                                      <p:to>
                                        <p:strVal val="visible"/>
                                      </p:to>
                                    </p:set>
                                    <p:animEffect filter="fade" transition="in">
                                      <p:cBhvr>
                                        <p:cTn dur="1000"/>
                                        <p:tgtEl>
                                          <p:spTgt spid="11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6" st="6"/>
                                            </p:txEl>
                                          </p:spTgt>
                                        </p:tgtEl>
                                        <p:attrNameLst>
                                          <p:attrName>style.visibility</p:attrName>
                                        </p:attrNameLst>
                                      </p:cBhvr>
                                      <p:to>
                                        <p:strVal val="visible"/>
                                      </p:to>
                                    </p:set>
                                    <p:animEffect filter="fade" transition="in">
                                      <p:cBhvr>
                                        <p:cTn dur="1000"/>
                                        <p:tgtEl>
                                          <p:spTgt spid="114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7" st="7"/>
                                            </p:txEl>
                                          </p:spTgt>
                                        </p:tgtEl>
                                        <p:attrNameLst>
                                          <p:attrName>style.visibility</p:attrName>
                                        </p:attrNameLst>
                                      </p:cBhvr>
                                      <p:to>
                                        <p:strVal val="visible"/>
                                      </p:to>
                                    </p:set>
                                    <p:animEffect filter="fade" transition="in">
                                      <p:cBhvr>
                                        <p:cTn dur="1000"/>
                                        <p:tgtEl>
                                          <p:spTgt spid="114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8" st="8"/>
                                            </p:txEl>
                                          </p:spTgt>
                                        </p:tgtEl>
                                        <p:attrNameLst>
                                          <p:attrName>style.visibility</p:attrName>
                                        </p:attrNameLst>
                                      </p:cBhvr>
                                      <p:to>
                                        <p:strVal val="visible"/>
                                      </p:to>
                                    </p:set>
                                    <p:animEffect filter="fade" transition="in">
                                      <p:cBhvr>
                                        <p:cTn dur="1000"/>
                                        <p:tgtEl>
                                          <p:spTgt spid="114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9" st="9"/>
                                            </p:txEl>
                                          </p:spTgt>
                                        </p:tgtEl>
                                        <p:attrNameLst>
                                          <p:attrName>style.visibility</p:attrName>
                                        </p:attrNameLst>
                                      </p:cBhvr>
                                      <p:to>
                                        <p:strVal val="visible"/>
                                      </p:to>
                                    </p:set>
                                    <p:animEffect filter="fade" transition="in">
                                      <p:cBhvr>
                                        <p:cTn dur="1000"/>
                                        <p:tgtEl>
                                          <p:spTgt spid="114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10" st="10"/>
                                            </p:txEl>
                                          </p:spTgt>
                                        </p:tgtEl>
                                        <p:attrNameLst>
                                          <p:attrName>style.visibility</p:attrName>
                                        </p:attrNameLst>
                                      </p:cBhvr>
                                      <p:to>
                                        <p:strVal val="visible"/>
                                      </p:to>
                                    </p:set>
                                    <p:animEffect filter="fade" transition="in">
                                      <p:cBhvr>
                                        <p:cTn dur="1000"/>
                                        <p:tgtEl>
                                          <p:spTgt spid="1143">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Shape 844"/>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latin typeface="Oswald"/>
              <a:ea typeface="Oswald"/>
              <a:cs typeface="Oswald"/>
              <a:sym typeface="Oswald"/>
            </a:endParaRPr>
          </a:p>
        </p:txBody>
      </p:sp>
      <p:sp>
        <p:nvSpPr>
          <p:cNvPr id="845" name="Shape 845"/>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THIS WEEK’S H</a:t>
            </a:r>
            <a:r>
              <a:rPr b="1" lang="en-US" sz="6900">
                <a:solidFill>
                  <a:srgbClr val="FFFFFF"/>
                </a:solidFill>
                <a:latin typeface="Oswald"/>
                <a:ea typeface="Oswald"/>
                <a:cs typeface="Oswald"/>
                <a:sym typeface="Oswald"/>
              </a:rPr>
              <a:t>OMEWORK</a:t>
            </a:r>
            <a:endParaRPr sz="6900">
              <a:latin typeface="Oswald"/>
              <a:ea typeface="Oswald"/>
              <a:cs typeface="Oswald"/>
              <a:sym typeface="Oswa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Shape 1149"/>
          <p:cNvSpPr txBox="1"/>
          <p:nvPr>
            <p:ph idx="1" type="body"/>
          </p:nvPr>
        </p:nvSpPr>
        <p:spPr>
          <a:xfrm>
            <a:off x="457248" y="969871"/>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355600" lvl="0" marL="457200" marR="0" rtl="0" algn="l">
              <a:lnSpc>
                <a:spcPct val="100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Don’t regurgitate your resume. Choose career/skill highlights. Think numbers, KPIs, and measurables. </a:t>
            </a:r>
            <a:br>
              <a:rPr lang="en-US"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indent="-355600" lvl="0" marL="457200" rtl="0">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Think not what the company can you do for you but what you bring to the table. What makes your different from the other applicants? </a:t>
            </a:r>
            <a:br>
              <a:rPr lang="en-US"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indent="-355600" lvl="0" marL="457200" rtl="0">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Showcase your skills along with highlighting the right (i.e. applicable to the job you’re applying to) experience.</a:t>
            </a:r>
            <a:br>
              <a:rPr lang="en-US"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indent="-355600" lvl="0" marL="457200" rtl="0">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Start with a template. But don’t go too far like this guy...</a:t>
            </a:r>
            <a:endParaRPr sz="20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2000">
              <a:latin typeface="Georgia"/>
              <a:ea typeface="Georgia"/>
              <a:cs typeface="Georgia"/>
              <a:sym typeface="Georgia"/>
            </a:endParaRPr>
          </a:p>
        </p:txBody>
      </p:sp>
      <p:sp>
        <p:nvSpPr>
          <p:cNvPr id="1150" name="Shape 1150"/>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COVER LETTERS TIPS</a:t>
            </a:r>
            <a:endParaRPr sz="1000">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xEl>
                                              <p:pRg end="0" st="0"/>
                                            </p:txEl>
                                          </p:spTgt>
                                        </p:tgtEl>
                                        <p:attrNameLst>
                                          <p:attrName>style.visibility</p:attrName>
                                        </p:attrNameLst>
                                      </p:cBhvr>
                                      <p:to>
                                        <p:strVal val="visible"/>
                                      </p:to>
                                    </p:set>
                                    <p:animEffect filter="fade" transition="in">
                                      <p:cBhvr>
                                        <p:cTn dur="1000"/>
                                        <p:tgtEl>
                                          <p:spTgt spid="1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xEl>
                                              <p:pRg end="1" st="1"/>
                                            </p:txEl>
                                          </p:spTgt>
                                        </p:tgtEl>
                                        <p:attrNameLst>
                                          <p:attrName>style.visibility</p:attrName>
                                        </p:attrNameLst>
                                      </p:cBhvr>
                                      <p:to>
                                        <p:strVal val="visible"/>
                                      </p:to>
                                    </p:set>
                                    <p:animEffect filter="fade" transition="in">
                                      <p:cBhvr>
                                        <p:cTn dur="1000"/>
                                        <p:tgtEl>
                                          <p:spTgt spid="11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xEl>
                                              <p:pRg end="2" st="2"/>
                                            </p:txEl>
                                          </p:spTgt>
                                        </p:tgtEl>
                                        <p:attrNameLst>
                                          <p:attrName>style.visibility</p:attrName>
                                        </p:attrNameLst>
                                      </p:cBhvr>
                                      <p:to>
                                        <p:strVal val="visible"/>
                                      </p:to>
                                    </p:set>
                                    <p:animEffect filter="fade" transition="in">
                                      <p:cBhvr>
                                        <p:cTn dur="1000"/>
                                        <p:tgtEl>
                                          <p:spTgt spid="11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xEl>
                                              <p:pRg end="3" st="3"/>
                                            </p:txEl>
                                          </p:spTgt>
                                        </p:tgtEl>
                                        <p:attrNameLst>
                                          <p:attrName>style.visibility</p:attrName>
                                        </p:attrNameLst>
                                      </p:cBhvr>
                                      <p:to>
                                        <p:strVal val="visible"/>
                                      </p:to>
                                    </p:set>
                                    <p:animEffect filter="fade" transition="in">
                                      <p:cBhvr>
                                        <p:cTn dur="1000"/>
                                        <p:tgtEl>
                                          <p:spTgt spid="11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xEl>
                                              <p:pRg end="4" st="4"/>
                                            </p:txEl>
                                          </p:spTgt>
                                        </p:tgtEl>
                                        <p:attrNameLst>
                                          <p:attrName>style.visibility</p:attrName>
                                        </p:attrNameLst>
                                      </p:cBhvr>
                                      <p:to>
                                        <p:strVal val="visible"/>
                                      </p:to>
                                    </p:set>
                                    <p:animEffect filter="fade" transition="in">
                                      <p:cBhvr>
                                        <p:cTn dur="1000"/>
                                        <p:tgtEl>
                                          <p:spTgt spid="11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xEl>
                                              <p:pRg end="5" st="5"/>
                                            </p:txEl>
                                          </p:spTgt>
                                        </p:tgtEl>
                                        <p:attrNameLst>
                                          <p:attrName>style.visibility</p:attrName>
                                        </p:attrNameLst>
                                      </p:cBhvr>
                                      <p:to>
                                        <p:strVal val="visible"/>
                                      </p:to>
                                    </p:set>
                                    <p:animEffect filter="fade" transition="in">
                                      <p:cBhvr>
                                        <p:cTn dur="1000"/>
                                        <p:tgtEl>
                                          <p:spTgt spid="114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Shape 1155"/>
          <p:cNvSpPr txBox="1"/>
          <p:nvPr>
            <p:ph idx="1" type="body"/>
          </p:nvPr>
        </p:nvSpPr>
        <p:spPr>
          <a:xfrm>
            <a:off x="457248" y="941096"/>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342900" lvl="0" marL="457200" marR="0" rtl="0" algn="l">
              <a:lnSpc>
                <a:spcPct val="100000"/>
              </a:lnSpc>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Consider testimonials from former supervisors.  	</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Cut the fluff. Be real, honest, genuine...and normal.</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Don’t let your fear of bragging get in the way. Remember: it’s about confidence</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Have someone gut check it--and edit and proofread it. </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You need to edit and proofread it as well! The more eyes on it, the better.</a:t>
            </a:r>
            <a:br>
              <a:rPr lang="en-US" sz="1800">
                <a:solidFill>
                  <a:schemeClr val="dk1"/>
                </a:solidFill>
                <a:latin typeface="Georgia"/>
                <a:ea typeface="Georgia"/>
                <a:cs typeface="Georgia"/>
                <a:sym typeface="Georgia"/>
              </a:rPr>
            </a:br>
            <a:r>
              <a:rPr lang="en-US" sz="1800">
                <a:solidFill>
                  <a:schemeClr val="dk1"/>
                </a:solidFill>
                <a:latin typeface="Georgia"/>
                <a:ea typeface="Georgia"/>
                <a:cs typeface="Georgia"/>
                <a:sym typeface="Georgia"/>
              </a:rPr>
              <a:t> </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Care most about standing out!</a:t>
            </a:r>
            <a:br>
              <a:rPr lang="en-US"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rtl="0">
              <a:spcBef>
                <a:spcPts val="720"/>
              </a:spcBef>
              <a:spcAft>
                <a:spcPts val="0"/>
              </a:spcAft>
              <a:buNone/>
            </a:pPr>
            <a:r>
              <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
        <p:nvSpPr>
          <p:cNvPr id="1156" name="Shape 1156"/>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COVER LETTER TIPS</a:t>
            </a:r>
            <a:endParaRPr sz="1000">
              <a:latin typeface="Oswald"/>
              <a:ea typeface="Oswald"/>
              <a:cs typeface="Oswald"/>
              <a:sym typeface="Oswald"/>
            </a:endParaRPr>
          </a:p>
        </p:txBody>
      </p:sp>
      <p:pic>
        <p:nvPicPr>
          <p:cNvPr id="1157" name="Shape 1157"/>
          <p:cNvPicPr preferRelativeResize="0"/>
          <p:nvPr/>
        </p:nvPicPr>
        <p:blipFill>
          <a:blip r:embed="rId3">
            <a:alphaModFix/>
          </a:blip>
          <a:stretch>
            <a:fillRect/>
          </a:stretch>
        </p:blipFill>
        <p:spPr>
          <a:xfrm flipH="1">
            <a:off x="7290700" y="3937099"/>
            <a:ext cx="1003050" cy="4828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0" st="0"/>
                                            </p:txEl>
                                          </p:spTgt>
                                        </p:tgtEl>
                                        <p:attrNameLst>
                                          <p:attrName>style.visibility</p:attrName>
                                        </p:attrNameLst>
                                      </p:cBhvr>
                                      <p:to>
                                        <p:strVal val="visible"/>
                                      </p:to>
                                    </p:set>
                                    <p:animEffect filter="fade" transition="in">
                                      <p:cBhvr>
                                        <p:cTn dur="1000"/>
                                        <p:tgtEl>
                                          <p:spTgt spid="1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1" st="1"/>
                                            </p:txEl>
                                          </p:spTgt>
                                        </p:tgtEl>
                                        <p:attrNameLst>
                                          <p:attrName>style.visibility</p:attrName>
                                        </p:attrNameLst>
                                      </p:cBhvr>
                                      <p:to>
                                        <p:strVal val="visible"/>
                                      </p:to>
                                    </p:set>
                                    <p:animEffect filter="fade" transition="in">
                                      <p:cBhvr>
                                        <p:cTn dur="1000"/>
                                        <p:tgtEl>
                                          <p:spTgt spid="11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2" st="2"/>
                                            </p:txEl>
                                          </p:spTgt>
                                        </p:tgtEl>
                                        <p:attrNameLst>
                                          <p:attrName>style.visibility</p:attrName>
                                        </p:attrNameLst>
                                      </p:cBhvr>
                                      <p:to>
                                        <p:strVal val="visible"/>
                                      </p:to>
                                    </p:set>
                                    <p:animEffect filter="fade" transition="in">
                                      <p:cBhvr>
                                        <p:cTn dur="1000"/>
                                        <p:tgtEl>
                                          <p:spTgt spid="11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3" st="3"/>
                                            </p:txEl>
                                          </p:spTgt>
                                        </p:tgtEl>
                                        <p:attrNameLst>
                                          <p:attrName>style.visibility</p:attrName>
                                        </p:attrNameLst>
                                      </p:cBhvr>
                                      <p:to>
                                        <p:strVal val="visible"/>
                                      </p:to>
                                    </p:set>
                                    <p:animEffect filter="fade" transition="in">
                                      <p:cBhvr>
                                        <p:cTn dur="1000"/>
                                        <p:tgtEl>
                                          <p:spTgt spid="11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4" st="4"/>
                                            </p:txEl>
                                          </p:spTgt>
                                        </p:tgtEl>
                                        <p:attrNameLst>
                                          <p:attrName>style.visibility</p:attrName>
                                        </p:attrNameLst>
                                      </p:cBhvr>
                                      <p:to>
                                        <p:strVal val="visible"/>
                                      </p:to>
                                    </p:set>
                                    <p:animEffect filter="fade" transition="in">
                                      <p:cBhvr>
                                        <p:cTn dur="1000"/>
                                        <p:tgtEl>
                                          <p:spTgt spid="11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5" st="5"/>
                                            </p:txEl>
                                          </p:spTgt>
                                        </p:tgtEl>
                                        <p:attrNameLst>
                                          <p:attrName>style.visibility</p:attrName>
                                        </p:attrNameLst>
                                      </p:cBhvr>
                                      <p:to>
                                        <p:strVal val="visible"/>
                                      </p:to>
                                    </p:set>
                                    <p:animEffect filter="fade" transition="in">
                                      <p:cBhvr>
                                        <p:cTn dur="1000"/>
                                        <p:tgtEl>
                                          <p:spTgt spid="11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6" st="6"/>
                                            </p:txEl>
                                          </p:spTgt>
                                        </p:tgtEl>
                                        <p:attrNameLst>
                                          <p:attrName>style.visibility</p:attrName>
                                        </p:attrNameLst>
                                      </p:cBhvr>
                                      <p:to>
                                        <p:strVal val="visible"/>
                                      </p:to>
                                    </p:set>
                                    <p:animEffect filter="fade" transition="in">
                                      <p:cBhvr>
                                        <p:cTn dur="1000"/>
                                        <p:tgtEl>
                                          <p:spTgt spid="11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7" st="7"/>
                                            </p:txEl>
                                          </p:spTgt>
                                        </p:tgtEl>
                                        <p:attrNameLst>
                                          <p:attrName>style.visibility</p:attrName>
                                        </p:attrNameLst>
                                      </p:cBhvr>
                                      <p:to>
                                        <p:strVal val="visible"/>
                                      </p:to>
                                    </p:set>
                                    <p:animEffect filter="fade" transition="in">
                                      <p:cBhvr>
                                        <p:cTn dur="1000"/>
                                        <p:tgtEl>
                                          <p:spTgt spid="115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8" st="8"/>
                                            </p:txEl>
                                          </p:spTgt>
                                        </p:tgtEl>
                                        <p:attrNameLst>
                                          <p:attrName>style.visibility</p:attrName>
                                        </p:attrNameLst>
                                      </p:cBhvr>
                                      <p:to>
                                        <p:strVal val="visible"/>
                                      </p:to>
                                    </p:set>
                                    <p:animEffect filter="fade" transition="in">
                                      <p:cBhvr>
                                        <p:cTn dur="1000"/>
                                        <p:tgtEl>
                                          <p:spTgt spid="115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Shape 1162"/>
          <p:cNvSpPr/>
          <p:nvPr/>
        </p:nvSpPr>
        <p:spPr>
          <a:xfrm>
            <a:off x="457181" y="530352"/>
            <a:ext cx="7315200" cy="3111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latin typeface="Oswald"/>
              <a:ea typeface="Oswald"/>
              <a:cs typeface="Oswald"/>
              <a:sym typeface="Oswald"/>
            </a:endParaRPr>
          </a:p>
        </p:txBody>
      </p:sp>
      <p:sp>
        <p:nvSpPr>
          <p:cNvPr id="1163" name="Shape 1163"/>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7000">
                <a:solidFill>
                  <a:srgbClr val="FFFFFF"/>
                </a:solidFill>
                <a:latin typeface="Oswald"/>
                <a:ea typeface="Oswald"/>
                <a:cs typeface="Oswald"/>
                <a:sym typeface="Oswald"/>
              </a:rPr>
              <a:t>ORGANIZING YOUR </a:t>
            </a:r>
            <a:endParaRPr b="1" sz="7000">
              <a:solidFill>
                <a:srgbClr val="FFFFFF"/>
              </a:solidFill>
              <a:latin typeface="Oswald"/>
              <a:ea typeface="Oswald"/>
              <a:cs typeface="Oswald"/>
              <a:sym typeface="Oswald"/>
            </a:endParaRPr>
          </a:p>
          <a:p>
            <a:pPr indent="0" lvl="0" marL="0" marR="0" rtl="0" algn="l">
              <a:lnSpc>
                <a:spcPct val="88333"/>
              </a:lnSpc>
              <a:spcBef>
                <a:spcPts val="0"/>
              </a:spcBef>
              <a:spcAft>
                <a:spcPts val="0"/>
              </a:spcAft>
              <a:buNone/>
            </a:pPr>
            <a:r>
              <a:rPr b="1" lang="en-US" sz="7000">
                <a:solidFill>
                  <a:srgbClr val="FFFFFF"/>
                </a:solidFill>
                <a:latin typeface="Oswald"/>
                <a:ea typeface="Oswald"/>
                <a:cs typeface="Oswald"/>
                <a:sym typeface="Oswald"/>
              </a:rPr>
              <a:t>JOB SEARCH</a:t>
            </a:r>
            <a:endParaRPr sz="7000">
              <a:latin typeface="Oswald"/>
              <a:ea typeface="Oswald"/>
              <a:cs typeface="Oswald"/>
              <a:sym typeface="Oswa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Shape 1169"/>
          <p:cNvSpPr txBox="1"/>
          <p:nvPr/>
        </p:nvSpPr>
        <p:spPr>
          <a:xfrm>
            <a:off x="422499" y="497950"/>
            <a:ext cx="3688500" cy="444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sz="2300">
                <a:solidFill>
                  <a:schemeClr val="dk1"/>
                </a:solidFill>
                <a:latin typeface="Oswald"/>
                <a:ea typeface="Oswald"/>
                <a:cs typeface="Oswald"/>
                <a:sym typeface="Oswald"/>
              </a:rPr>
              <a:t>THE JOB SEARCH PROCESS</a:t>
            </a:r>
            <a:endParaRPr/>
          </a:p>
        </p:txBody>
      </p:sp>
      <p:pic>
        <p:nvPicPr>
          <p:cNvPr id="1170" name="Shape 1170"/>
          <p:cNvPicPr preferRelativeResize="0"/>
          <p:nvPr/>
        </p:nvPicPr>
        <p:blipFill>
          <a:blip r:embed="rId3">
            <a:alphaModFix/>
          </a:blip>
          <a:stretch>
            <a:fillRect/>
          </a:stretch>
        </p:blipFill>
        <p:spPr>
          <a:xfrm>
            <a:off x="106175" y="1085800"/>
            <a:ext cx="9022200" cy="4111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Shape 1175"/>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400">
                <a:latin typeface="Oswald"/>
                <a:ea typeface="Oswald"/>
                <a:cs typeface="Oswald"/>
                <a:sym typeface="Oswald"/>
              </a:rPr>
              <a:t>JOB SEARCH ORGANIZATION</a:t>
            </a:r>
            <a:endParaRPr sz="1000">
              <a:latin typeface="Oswald"/>
              <a:ea typeface="Oswald"/>
              <a:cs typeface="Oswald"/>
              <a:sym typeface="Oswald"/>
            </a:endParaRPr>
          </a:p>
        </p:txBody>
      </p:sp>
      <p:sp>
        <p:nvSpPr>
          <p:cNvPr id="1176" name="Shape 1176"/>
          <p:cNvSpPr txBox="1"/>
          <p:nvPr>
            <p:ph idx="1" type="body"/>
          </p:nvPr>
        </p:nvSpPr>
        <p:spPr>
          <a:xfrm>
            <a:off x="457186" y="930798"/>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342900" lvl="0" marL="457200" marR="0" rtl="0" algn="l">
              <a:spcBef>
                <a:spcPts val="0"/>
              </a:spcBef>
              <a:spcAft>
                <a:spcPts val="0"/>
              </a:spcAft>
              <a:buSzPts val="1800"/>
              <a:buFont typeface="Georgia"/>
              <a:buChar char="●"/>
            </a:pPr>
            <a:r>
              <a:rPr lang="en-US" sz="1800">
                <a:latin typeface="Georgia"/>
                <a:ea typeface="Georgia"/>
                <a:cs typeface="Georgia"/>
                <a:sym typeface="Georgia"/>
              </a:rPr>
              <a:t>Know what you’re searching for first </a:t>
            </a:r>
            <a:endParaRPr sz="1800">
              <a:latin typeface="Georgia"/>
              <a:ea typeface="Georgia"/>
              <a:cs typeface="Georgia"/>
              <a:sym typeface="Georgia"/>
            </a:endParaRPr>
          </a:p>
          <a:p>
            <a:pPr indent="-342900" lvl="1" marL="9144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Research! </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Do you have specific roles in mind? </a:t>
            </a:r>
            <a:endParaRPr sz="1800">
              <a:solidFill>
                <a:schemeClr val="dk1"/>
              </a:solidFill>
              <a:latin typeface="Georgia"/>
              <a:ea typeface="Georgia"/>
              <a:cs typeface="Georgia"/>
              <a:sym typeface="Georgia"/>
            </a:endParaRPr>
          </a:p>
          <a:p>
            <a:pPr indent="-342900" lvl="2" marL="1371600" rtl="0">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Focus on searching those out first!</a:t>
            </a:r>
            <a:endParaRPr sz="1800">
              <a:solidFill>
                <a:schemeClr val="dk1"/>
              </a:solidFill>
              <a:latin typeface="Georgia"/>
              <a:ea typeface="Georgia"/>
              <a:cs typeface="Georgia"/>
              <a:sym typeface="Georgia"/>
            </a:endParaRPr>
          </a:p>
          <a:p>
            <a:pPr indent="-342900" lvl="1" marL="914400" marR="0" rtl="0" algn="l">
              <a:spcBef>
                <a:spcPts val="0"/>
              </a:spcBef>
              <a:spcAft>
                <a:spcPts val="0"/>
              </a:spcAft>
              <a:buClr>
                <a:schemeClr val="dk1"/>
              </a:buClr>
              <a:buSzPts val="1800"/>
              <a:buFont typeface="Georgia"/>
              <a:buChar char="○"/>
            </a:pPr>
            <a:r>
              <a:rPr lang="en-US" sz="1800">
                <a:solidFill>
                  <a:schemeClr val="dk1"/>
                </a:solidFill>
                <a:latin typeface="Georgia"/>
                <a:ea typeface="Georgia"/>
                <a:cs typeface="Georgia"/>
                <a:sym typeface="Georgia"/>
              </a:rPr>
              <a:t>Do you have specific companies or industries in mind? </a:t>
            </a:r>
            <a:endParaRPr sz="1800">
              <a:solidFill>
                <a:schemeClr val="dk1"/>
              </a:solidFill>
              <a:latin typeface="Georgia"/>
              <a:ea typeface="Georgia"/>
              <a:cs typeface="Georgia"/>
              <a:sym typeface="Georgia"/>
            </a:endParaRPr>
          </a:p>
          <a:p>
            <a:pPr indent="-342900" lvl="2" marL="1371600" marR="0" rtl="0" algn="l">
              <a:spcBef>
                <a:spcPts val="0"/>
              </a:spcBef>
              <a:spcAft>
                <a:spcPts val="0"/>
              </a:spcAft>
              <a:buSzPts val="1800"/>
              <a:buFont typeface="Georgia"/>
              <a:buChar char="■"/>
            </a:pPr>
            <a:r>
              <a:rPr lang="en-US" sz="1800">
                <a:solidFill>
                  <a:schemeClr val="dk1"/>
                </a:solidFill>
                <a:latin typeface="Georgia"/>
                <a:ea typeface="Georgia"/>
                <a:cs typeface="Georgia"/>
                <a:sym typeface="Georgia"/>
              </a:rPr>
              <a:t>Here again, start your job search in a targeted manner and then expand as options potentially dwindle in your preferred companies</a:t>
            </a:r>
            <a:br>
              <a:rPr lang="en-US" sz="1800">
                <a:latin typeface="Georgia"/>
                <a:ea typeface="Georgia"/>
                <a:cs typeface="Georgia"/>
                <a:sym typeface="Georgia"/>
              </a:rPr>
            </a:br>
            <a:endParaRPr sz="1800">
              <a:latin typeface="Georgia"/>
              <a:ea typeface="Georgia"/>
              <a:cs typeface="Georgia"/>
              <a:sym typeface="Georgia"/>
            </a:endParaRPr>
          </a:p>
          <a:p>
            <a:pPr indent="-342900" lvl="0" marL="457200" marR="0" rtl="0" algn="l">
              <a:spcBef>
                <a:spcPts val="0"/>
              </a:spcBef>
              <a:spcAft>
                <a:spcPts val="0"/>
              </a:spcAft>
              <a:buSzPts val="1800"/>
              <a:buFont typeface="Georgia"/>
              <a:buChar char="●"/>
            </a:pPr>
            <a:r>
              <a:rPr lang="en-US" sz="1800">
                <a:latin typeface="Georgia"/>
                <a:ea typeface="Georgia"/>
                <a:cs typeface="Georgia"/>
                <a:sym typeface="Georgia"/>
              </a:rPr>
              <a:t>Also: know how to brand yourself for the particular company or industry</a:t>
            </a:r>
            <a:endParaRPr sz="1800">
              <a:latin typeface="Georgia"/>
              <a:ea typeface="Georgia"/>
              <a:cs typeface="Georgia"/>
              <a:sym typeface="Georgia"/>
            </a:endParaRPr>
          </a:p>
          <a:p>
            <a:pPr indent="-342900" lvl="1" marL="914400" marR="0" rtl="0" algn="l">
              <a:spcBef>
                <a:spcPts val="0"/>
              </a:spcBef>
              <a:spcAft>
                <a:spcPts val="0"/>
              </a:spcAft>
              <a:buSzPts val="1800"/>
              <a:buFont typeface="Georgia"/>
              <a:buChar char="○"/>
            </a:pPr>
            <a:r>
              <a:rPr lang="en-US" sz="1800">
                <a:latin typeface="Georgia"/>
                <a:ea typeface="Georgia"/>
                <a:cs typeface="Georgia"/>
                <a:sym typeface="Georgia"/>
              </a:rPr>
              <a:t>Banking &amp; government are more traditional and buttoned-up</a:t>
            </a:r>
            <a:endParaRPr sz="1800">
              <a:latin typeface="Georgia"/>
              <a:ea typeface="Georgia"/>
              <a:cs typeface="Georgia"/>
              <a:sym typeface="Georgia"/>
            </a:endParaRPr>
          </a:p>
          <a:p>
            <a:pPr indent="-342900" lvl="1" marL="914400" marR="0" rtl="0" algn="l">
              <a:spcBef>
                <a:spcPts val="0"/>
              </a:spcBef>
              <a:spcAft>
                <a:spcPts val="0"/>
              </a:spcAft>
              <a:buSzPts val="1800"/>
              <a:buFont typeface="Georgia"/>
              <a:buChar char="○"/>
            </a:pPr>
            <a:r>
              <a:rPr lang="en-US" sz="1800">
                <a:latin typeface="Georgia"/>
                <a:ea typeface="Georgia"/>
                <a:cs typeface="Georgia"/>
                <a:sym typeface="Georgia"/>
              </a:rPr>
              <a:t>Startups &amp; tech are more casual &amp; relaxed</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xEl>
                                              <p:pRg end="0" st="0"/>
                                            </p:txEl>
                                          </p:spTgt>
                                        </p:tgtEl>
                                        <p:attrNameLst>
                                          <p:attrName>style.visibility</p:attrName>
                                        </p:attrNameLst>
                                      </p:cBhvr>
                                      <p:to>
                                        <p:strVal val="visible"/>
                                      </p:to>
                                    </p:set>
                                    <p:animEffect filter="fade" transition="in">
                                      <p:cBhvr>
                                        <p:cTn dur="1000"/>
                                        <p:tgtEl>
                                          <p:spTgt spid="1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xEl>
                                              <p:pRg end="1" st="1"/>
                                            </p:txEl>
                                          </p:spTgt>
                                        </p:tgtEl>
                                        <p:attrNameLst>
                                          <p:attrName>style.visibility</p:attrName>
                                        </p:attrNameLst>
                                      </p:cBhvr>
                                      <p:to>
                                        <p:strVal val="visible"/>
                                      </p:to>
                                    </p:set>
                                    <p:animEffect filter="fade" transition="in">
                                      <p:cBhvr>
                                        <p:cTn dur="1000"/>
                                        <p:tgtEl>
                                          <p:spTgt spid="1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xEl>
                                              <p:pRg end="2" st="2"/>
                                            </p:txEl>
                                          </p:spTgt>
                                        </p:tgtEl>
                                        <p:attrNameLst>
                                          <p:attrName>style.visibility</p:attrName>
                                        </p:attrNameLst>
                                      </p:cBhvr>
                                      <p:to>
                                        <p:strVal val="visible"/>
                                      </p:to>
                                    </p:set>
                                    <p:animEffect filter="fade" transition="in">
                                      <p:cBhvr>
                                        <p:cTn dur="1000"/>
                                        <p:tgtEl>
                                          <p:spTgt spid="1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xEl>
                                              <p:pRg end="3" st="3"/>
                                            </p:txEl>
                                          </p:spTgt>
                                        </p:tgtEl>
                                        <p:attrNameLst>
                                          <p:attrName>style.visibility</p:attrName>
                                        </p:attrNameLst>
                                      </p:cBhvr>
                                      <p:to>
                                        <p:strVal val="visible"/>
                                      </p:to>
                                    </p:set>
                                    <p:animEffect filter="fade" transition="in">
                                      <p:cBhvr>
                                        <p:cTn dur="1000"/>
                                        <p:tgtEl>
                                          <p:spTgt spid="11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xEl>
                                              <p:pRg end="4" st="4"/>
                                            </p:txEl>
                                          </p:spTgt>
                                        </p:tgtEl>
                                        <p:attrNameLst>
                                          <p:attrName>style.visibility</p:attrName>
                                        </p:attrNameLst>
                                      </p:cBhvr>
                                      <p:to>
                                        <p:strVal val="visible"/>
                                      </p:to>
                                    </p:set>
                                    <p:animEffect filter="fade" transition="in">
                                      <p:cBhvr>
                                        <p:cTn dur="1000"/>
                                        <p:tgtEl>
                                          <p:spTgt spid="11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xEl>
                                              <p:pRg end="5" st="5"/>
                                            </p:txEl>
                                          </p:spTgt>
                                        </p:tgtEl>
                                        <p:attrNameLst>
                                          <p:attrName>style.visibility</p:attrName>
                                        </p:attrNameLst>
                                      </p:cBhvr>
                                      <p:to>
                                        <p:strVal val="visible"/>
                                      </p:to>
                                    </p:set>
                                    <p:animEffect filter="fade" transition="in">
                                      <p:cBhvr>
                                        <p:cTn dur="1000"/>
                                        <p:tgtEl>
                                          <p:spTgt spid="11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xEl>
                                              <p:pRg end="6" st="6"/>
                                            </p:txEl>
                                          </p:spTgt>
                                        </p:tgtEl>
                                        <p:attrNameLst>
                                          <p:attrName>style.visibility</p:attrName>
                                        </p:attrNameLst>
                                      </p:cBhvr>
                                      <p:to>
                                        <p:strVal val="visible"/>
                                      </p:to>
                                    </p:set>
                                    <p:animEffect filter="fade" transition="in">
                                      <p:cBhvr>
                                        <p:cTn dur="1000"/>
                                        <p:tgtEl>
                                          <p:spTgt spid="11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xEl>
                                              <p:pRg end="7" st="7"/>
                                            </p:txEl>
                                          </p:spTgt>
                                        </p:tgtEl>
                                        <p:attrNameLst>
                                          <p:attrName>style.visibility</p:attrName>
                                        </p:attrNameLst>
                                      </p:cBhvr>
                                      <p:to>
                                        <p:strVal val="visible"/>
                                      </p:to>
                                    </p:set>
                                    <p:animEffect filter="fade" transition="in">
                                      <p:cBhvr>
                                        <p:cTn dur="1000"/>
                                        <p:tgtEl>
                                          <p:spTgt spid="117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xEl>
                                              <p:pRg end="8" st="8"/>
                                            </p:txEl>
                                          </p:spTgt>
                                        </p:tgtEl>
                                        <p:attrNameLst>
                                          <p:attrName>style.visibility</p:attrName>
                                        </p:attrNameLst>
                                      </p:cBhvr>
                                      <p:to>
                                        <p:strVal val="visible"/>
                                      </p:to>
                                    </p:set>
                                    <p:animEffect filter="fade" transition="in">
                                      <p:cBhvr>
                                        <p:cTn dur="1000"/>
                                        <p:tgtEl>
                                          <p:spTgt spid="117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xEl>
                                              <p:pRg end="9" st="9"/>
                                            </p:txEl>
                                          </p:spTgt>
                                        </p:tgtEl>
                                        <p:attrNameLst>
                                          <p:attrName>style.visibility</p:attrName>
                                        </p:attrNameLst>
                                      </p:cBhvr>
                                      <p:to>
                                        <p:strVal val="visible"/>
                                      </p:to>
                                    </p:set>
                                    <p:animEffect filter="fade" transition="in">
                                      <p:cBhvr>
                                        <p:cTn dur="1000"/>
                                        <p:tgtEl>
                                          <p:spTgt spid="117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Shape 1181"/>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400">
                <a:latin typeface="Oswald"/>
                <a:ea typeface="Oswald"/>
                <a:cs typeface="Oswald"/>
                <a:sym typeface="Oswald"/>
              </a:rPr>
              <a:t>JOB SEARCH ORGANIZATION</a:t>
            </a:r>
            <a:endParaRPr sz="1000">
              <a:latin typeface="Oswald"/>
              <a:ea typeface="Oswald"/>
              <a:cs typeface="Oswald"/>
              <a:sym typeface="Oswald"/>
            </a:endParaRPr>
          </a:p>
        </p:txBody>
      </p:sp>
      <p:sp>
        <p:nvSpPr>
          <p:cNvPr id="1182" name="Shape 1182"/>
          <p:cNvSpPr txBox="1"/>
          <p:nvPr>
            <p:ph idx="1" type="body"/>
          </p:nvPr>
        </p:nvSpPr>
        <p:spPr>
          <a:xfrm>
            <a:off x="457186" y="930798"/>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355600" lvl="0" marL="457200" marR="0" rtl="0" algn="l">
              <a:spcBef>
                <a:spcPts val="0"/>
              </a:spcBef>
              <a:spcAft>
                <a:spcPts val="0"/>
              </a:spcAft>
              <a:buSzPts val="2000"/>
              <a:buFont typeface="Georgia"/>
              <a:buChar char="●"/>
            </a:pPr>
            <a:r>
              <a:rPr lang="en-US" sz="2000">
                <a:latin typeface="Georgia"/>
                <a:ea typeface="Georgia"/>
                <a:cs typeface="Georgia"/>
                <a:sym typeface="Georgia"/>
              </a:rPr>
              <a:t>Develop a system to track your search</a:t>
            </a:r>
            <a:r>
              <a:rPr lang="en-US" sz="2000">
                <a:solidFill>
                  <a:schemeClr val="dk1"/>
                </a:solidFill>
                <a:latin typeface="Georgia"/>
                <a:ea typeface="Georgia"/>
                <a:cs typeface="Georgia"/>
                <a:sym typeface="Georgia"/>
              </a:rPr>
              <a:t>--you will use the</a:t>
            </a:r>
            <a:endParaRPr sz="2000">
              <a:solidFill>
                <a:schemeClr val="dk1"/>
              </a:solidFill>
              <a:latin typeface="Georgia"/>
              <a:ea typeface="Georgia"/>
              <a:cs typeface="Georgia"/>
              <a:sym typeface="Georgia"/>
            </a:endParaRPr>
          </a:p>
          <a:p>
            <a:pPr indent="0" lvl="0" marL="0" rtl="0">
              <a:spcBef>
                <a:spcPts val="0"/>
              </a:spcBef>
              <a:spcAft>
                <a:spcPts val="0"/>
              </a:spcAft>
              <a:buNone/>
            </a:pPr>
            <a:r>
              <a:rPr lang="en-US" sz="2000">
                <a:solidFill>
                  <a:schemeClr val="dk1"/>
                </a:solidFill>
                <a:latin typeface="Georgia"/>
                <a:ea typeface="Georgia"/>
                <a:cs typeface="Georgia"/>
                <a:sym typeface="Georgia"/>
              </a:rPr>
              <a:t>        sheet that you included in the job tracker</a:t>
            </a:r>
            <a:endParaRPr sz="2000">
              <a:latin typeface="Georgia"/>
              <a:ea typeface="Georgia"/>
              <a:cs typeface="Georgia"/>
              <a:sym typeface="Georgia"/>
            </a:endParaRPr>
          </a:p>
          <a:p>
            <a:pPr indent="-355600" lvl="1" marL="914400" marR="0" rtl="0" algn="l">
              <a:spcBef>
                <a:spcPts val="0"/>
              </a:spcBef>
              <a:spcAft>
                <a:spcPts val="0"/>
              </a:spcAft>
              <a:buSzPts val="2000"/>
              <a:buFont typeface="Georgia"/>
              <a:buChar char="○"/>
            </a:pPr>
            <a:r>
              <a:rPr lang="en-US" sz="2000">
                <a:latin typeface="Georgia"/>
                <a:ea typeface="Georgia"/>
                <a:cs typeface="Georgia"/>
                <a:sym typeface="Georgia"/>
              </a:rPr>
              <a:t>Which companies have you applied to?</a:t>
            </a:r>
            <a:endParaRPr sz="2000">
              <a:latin typeface="Georgia"/>
              <a:ea typeface="Georgia"/>
              <a:cs typeface="Georgia"/>
              <a:sym typeface="Georgia"/>
            </a:endParaRPr>
          </a:p>
          <a:p>
            <a:pPr indent="-355600" lvl="1" marL="914400" marR="0" rtl="0" algn="l">
              <a:spcBef>
                <a:spcPts val="0"/>
              </a:spcBef>
              <a:spcAft>
                <a:spcPts val="0"/>
              </a:spcAft>
              <a:buSzPts val="2000"/>
              <a:buFont typeface="Georgia"/>
              <a:buChar char="○"/>
            </a:pPr>
            <a:r>
              <a:rPr lang="en-US" sz="2000">
                <a:latin typeface="Georgia"/>
                <a:ea typeface="Georgia"/>
                <a:cs typeface="Georgia"/>
                <a:sym typeface="Georgia"/>
              </a:rPr>
              <a:t>What is the status of my application?</a:t>
            </a:r>
            <a:br>
              <a:rPr lang="en-US" sz="2000">
                <a:latin typeface="Georgia"/>
                <a:ea typeface="Georgia"/>
                <a:cs typeface="Georgia"/>
                <a:sym typeface="Georgia"/>
              </a:rPr>
            </a:br>
            <a:endParaRPr sz="2000">
              <a:latin typeface="Georgia"/>
              <a:ea typeface="Georgia"/>
              <a:cs typeface="Georgia"/>
              <a:sym typeface="Georgia"/>
            </a:endParaRPr>
          </a:p>
          <a:p>
            <a:pPr indent="-355600" lvl="0" marL="457200" marR="0" rtl="0" algn="l">
              <a:spcBef>
                <a:spcPts val="0"/>
              </a:spcBef>
              <a:spcAft>
                <a:spcPts val="0"/>
              </a:spcAft>
              <a:buSzPts val="2000"/>
              <a:buFont typeface="Georgia"/>
              <a:buChar char="●"/>
            </a:pPr>
            <a:r>
              <a:rPr lang="en-US" sz="2000">
                <a:latin typeface="Georgia"/>
                <a:ea typeface="Georgia"/>
                <a:cs typeface="Georgia"/>
                <a:sym typeface="Georgia"/>
              </a:rPr>
              <a:t>Especially important for follow ups!</a:t>
            </a:r>
            <a:endParaRPr sz="2000">
              <a:latin typeface="Georgia"/>
              <a:ea typeface="Georgia"/>
              <a:cs typeface="Georgia"/>
              <a:sym typeface="Georgia"/>
            </a:endParaRPr>
          </a:p>
          <a:p>
            <a:pPr indent="-355600" lvl="1" marL="914400" marR="0" rtl="0" algn="l">
              <a:spcBef>
                <a:spcPts val="0"/>
              </a:spcBef>
              <a:spcAft>
                <a:spcPts val="0"/>
              </a:spcAft>
              <a:buSzPts val="2000"/>
              <a:buFont typeface="Georgia"/>
              <a:buChar char="○"/>
            </a:pPr>
            <a:r>
              <a:rPr lang="en-US" sz="2000">
                <a:latin typeface="Georgia"/>
                <a:ea typeface="Georgia"/>
                <a:cs typeface="Georgia"/>
                <a:sym typeface="Georgia"/>
              </a:rPr>
              <a:t>If you’ve applied and not heard anything, time for a follow up.</a:t>
            </a:r>
            <a:br>
              <a:rPr lang="en-US" sz="2000">
                <a:latin typeface="Georgia"/>
                <a:ea typeface="Georgia"/>
                <a:cs typeface="Georgia"/>
                <a:sym typeface="Georgia"/>
              </a:rPr>
            </a:br>
            <a:endParaRPr sz="2000">
              <a:latin typeface="Georgia"/>
              <a:ea typeface="Georgia"/>
              <a:cs typeface="Georgia"/>
              <a:sym typeface="Georgia"/>
            </a:endParaRPr>
          </a:p>
          <a:p>
            <a:pPr indent="-355600" lvl="0" marL="457200" marR="0" rtl="0" algn="l">
              <a:spcBef>
                <a:spcPts val="0"/>
              </a:spcBef>
              <a:spcAft>
                <a:spcPts val="0"/>
              </a:spcAft>
              <a:buSzPts val="2000"/>
              <a:buFont typeface="Georgia"/>
              <a:buChar char="●"/>
            </a:pPr>
            <a:r>
              <a:rPr lang="en-US" sz="2000">
                <a:latin typeface="Georgia"/>
                <a:ea typeface="Georgia"/>
                <a:cs typeface="Georgia"/>
                <a:sym typeface="Georgia"/>
              </a:rPr>
              <a:t>Your job tracker log will tell you where you’re getting stuck</a:t>
            </a:r>
            <a:endParaRPr sz="2000">
              <a:latin typeface="Georgia"/>
              <a:ea typeface="Georgia"/>
              <a:cs typeface="Georgia"/>
              <a:sym typeface="Georgia"/>
            </a:endParaRPr>
          </a:p>
          <a:p>
            <a:pPr indent="-355600" lvl="0" marL="457200" marR="0" rtl="0" algn="l">
              <a:spcBef>
                <a:spcPts val="0"/>
              </a:spcBef>
              <a:spcAft>
                <a:spcPts val="0"/>
              </a:spcAft>
              <a:buSzPts val="2000"/>
              <a:buFont typeface="Georgia"/>
              <a:buChar char="●"/>
            </a:pPr>
            <a:r>
              <a:rPr lang="en-US" sz="2000">
                <a:latin typeface="Georgia"/>
                <a:ea typeface="Georgia"/>
                <a:cs typeface="Georgia"/>
                <a:sym typeface="Georgia"/>
              </a:rPr>
              <a:t>Your log will also help you set weekly/monthly goals</a:t>
            </a:r>
            <a:endParaRPr sz="20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pic>
        <p:nvPicPr>
          <p:cNvPr id="1183" name="Shape 1183"/>
          <p:cNvPicPr preferRelativeResize="0"/>
          <p:nvPr/>
        </p:nvPicPr>
        <p:blipFill>
          <a:blip r:embed="rId3">
            <a:alphaModFix/>
          </a:blip>
          <a:stretch>
            <a:fillRect/>
          </a:stretch>
        </p:blipFill>
        <p:spPr>
          <a:xfrm>
            <a:off x="6766508" y="1510587"/>
            <a:ext cx="2027679" cy="145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0" st="0"/>
                                            </p:txEl>
                                          </p:spTgt>
                                        </p:tgtEl>
                                        <p:attrNameLst>
                                          <p:attrName>style.visibility</p:attrName>
                                        </p:attrNameLst>
                                      </p:cBhvr>
                                      <p:to>
                                        <p:strVal val="visible"/>
                                      </p:to>
                                    </p:set>
                                    <p:animEffect filter="fade" transition="in">
                                      <p:cBhvr>
                                        <p:cTn dur="1000"/>
                                        <p:tgtEl>
                                          <p:spTgt spid="1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1" st="1"/>
                                            </p:txEl>
                                          </p:spTgt>
                                        </p:tgtEl>
                                        <p:attrNameLst>
                                          <p:attrName>style.visibility</p:attrName>
                                        </p:attrNameLst>
                                      </p:cBhvr>
                                      <p:to>
                                        <p:strVal val="visible"/>
                                      </p:to>
                                    </p:set>
                                    <p:animEffect filter="fade" transition="in">
                                      <p:cBhvr>
                                        <p:cTn dur="1000"/>
                                        <p:tgtEl>
                                          <p:spTgt spid="1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2" st="2"/>
                                            </p:txEl>
                                          </p:spTgt>
                                        </p:tgtEl>
                                        <p:attrNameLst>
                                          <p:attrName>style.visibility</p:attrName>
                                        </p:attrNameLst>
                                      </p:cBhvr>
                                      <p:to>
                                        <p:strVal val="visible"/>
                                      </p:to>
                                    </p:set>
                                    <p:animEffect filter="fade" transition="in">
                                      <p:cBhvr>
                                        <p:cTn dur="1000"/>
                                        <p:tgtEl>
                                          <p:spTgt spid="11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3" st="3"/>
                                            </p:txEl>
                                          </p:spTgt>
                                        </p:tgtEl>
                                        <p:attrNameLst>
                                          <p:attrName>style.visibility</p:attrName>
                                        </p:attrNameLst>
                                      </p:cBhvr>
                                      <p:to>
                                        <p:strVal val="visible"/>
                                      </p:to>
                                    </p:set>
                                    <p:animEffect filter="fade" transition="in">
                                      <p:cBhvr>
                                        <p:cTn dur="1000"/>
                                        <p:tgtEl>
                                          <p:spTgt spid="11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4" st="4"/>
                                            </p:txEl>
                                          </p:spTgt>
                                        </p:tgtEl>
                                        <p:attrNameLst>
                                          <p:attrName>style.visibility</p:attrName>
                                        </p:attrNameLst>
                                      </p:cBhvr>
                                      <p:to>
                                        <p:strVal val="visible"/>
                                      </p:to>
                                    </p:set>
                                    <p:animEffect filter="fade" transition="in">
                                      <p:cBhvr>
                                        <p:cTn dur="1000"/>
                                        <p:tgtEl>
                                          <p:spTgt spid="11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5" st="5"/>
                                            </p:txEl>
                                          </p:spTgt>
                                        </p:tgtEl>
                                        <p:attrNameLst>
                                          <p:attrName>style.visibility</p:attrName>
                                        </p:attrNameLst>
                                      </p:cBhvr>
                                      <p:to>
                                        <p:strVal val="visible"/>
                                      </p:to>
                                    </p:set>
                                    <p:animEffect filter="fade" transition="in">
                                      <p:cBhvr>
                                        <p:cTn dur="1000"/>
                                        <p:tgtEl>
                                          <p:spTgt spid="11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6" st="6"/>
                                            </p:txEl>
                                          </p:spTgt>
                                        </p:tgtEl>
                                        <p:attrNameLst>
                                          <p:attrName>style.visibility</p:attrName>
                                        </p:attrNameLst>
                                      </p:cBhvr>
                                      <p:to>
                                        <p:strVal val="visible"/>
                                      </p:to>
                                    </p:set>
                                    <p:animEffect filter="fade" transition="in">
                                      <p:cBhvr>
                                        <p:cTn dur="1000"/>
                                        <p:tgtEl>
                                          <p:spTgt spid="11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7" st="7"/>
                                            </p:txEl>
                                          </p:spTgt>
                                        </p:tgtEl>
                                        <p:attrNameLst>
                                          <p:attrName>style.visibility</p:attrName>
                                        </p:attrNameLst>
                                      </p:cBhvr>
                                      <p:to>
                                        <p:strVal val="visible"/>
                                      </p:to>
                                    </p:set>
                                    <p:animEffect filter="fade" transition="in">
                                      <p:cBhvr>
                                        <p:cTn dur="1000"/>
                                        <p:tgtEl>
                                          <p:spTgt spid="11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8" st="8"/>
                                            </p:txEl>
                                          </p:spTgt>
                                        </p:tgtEl>
                                        <p:attrNameLst>
                                          <p:attrName>style.visibility</p:attrName>
                                        </p:attrNameLst>
                                      </p:cBhvr>
                                      <p:to>
                                        <p:strVal val="visible"/>
                                      </p:to>
                                    </p:set>
                                    <p:animEffect filter="fade" transition="in">
                                      <p:cBhvr>
                                        <p:cTn dur="1000"/>
                                        <p:tgtEl>
                                          <p:spTgt spid="118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xEl>
                                              <p:pRg end="9" st="9"/>
                                            </p:txEl>
                                          </p:spTgt>
                                        </p:tgtEl>
                                        <p:attrNameLst>
                                          <p:attrName>style.visibility</p:attrName>
                                        </p:attrNameLst>
                                      </p:cBhvr>
                                      <p:to>
                                        <p:strVal val="visible"/>
                                      </p:to>
                                    </p:set>
                                    <p:animEffect filter="fade" transition="in">
                                      <p:cBhvr>
                                        <p:cTn dur="1000"/>
                                        <p:tgtEl>
                                          <p:spTgt spid="118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Shape 1188"/>
          <p:cNvSpPr/>
          <p:nvPr/>
        </p:nvSpPr>
        <p:spPr>
          <a:xfrm>
            <a:off x="457174" y="530350"/>
            <a:ext cx="60321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400">
                <a:latin typeface="Oswald"/>
                <a:ea typeface="Oswald"/>
                <a:cs typeface="Oswald"/>
                <a:sym typeface="Oswald"/>
              </a:rPr>
              <a:t>JOB SEARCH ORGANIZATION - ANOTHER TOOL</a:t>
            </a:r>
            <a:endParaRPr sz="1000">
              <a:latin typeface="Oswald"/>
              <a:ea typeface="Oswald"/>
              <a:cs typeface="Oswald"/>
              <a:sym typeface="Oswald"/>
            </a:endParaRPr>
          </a:p>
        </p:txBody>
      </p:sp>
      <p:pic>
        <p:nvPicPr>
          <p:cNvPr id="1189" name="Shape 1189"/>
          <p:cNvPicPr preferRelativeResize="0"/>
          <p:nvPr/>
        </p:nvPicPr>
        <p:blipFill>
          <a:blip r:embed="rId3">
            <a:alphaModFix/>
          </a:blip>
          <a:stretch>
            <a:fillRect/>
          </a:stretch>
        </p:blipFill>
        <p:spPr>
          <a:xfrm>
            <a:off x="457175" y="1070250"/>
            <a:ext cx="8447926" cy="2650125"/>
          </a:xfrm>
          <a:prstGeom prst="rect">
            <a:avLst/>
          </a:prstGeom>
          <a:noFill/>
          <a:ln>
            <a:noFill/>
          </a:ln>
        </p:spPr>
      </p:pic>
      <p:pic>
        <p:nvPicPr>
          <p:cNvPr id="1190" name="Shape 1190"/>
          <p:cNvPicPr preferRelativeResize="0"/>
          <p:nvPr/>
        </p:nvPicPr>
        <p:blipFill>
          <a:blip r:embed="rId4">
            <a:alphaModFix/>
          </a:blip>
          <a:stretch>
            <a:fillRect/>
          </a:stretch>
        </p:blipFill>
        <p:spPr>
          <a:xfrm>
            <a:off x="2572631" y="3829168"/>
            <a:ext cx="4276243" cy="131429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Shape 1195"/>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400">
                <a:latin typeface="Oswald"/>
                <a:ea typeface="Oswald"/>
                <a:cs typeface="Oswald"/>
                <a:sym typeface="Oswald"/>
              </a:rPr>
              <a:t>JOB SEARCH ORGANIZATION</a:t>
            </a:r>
            <a:endParaRPr sz="1000">
              <a:latin typeface="Oswald"/>
              <a:ea typeface="Oswald"/>
              <a:cs typeface="Oswald"/>
              <a:sym typeface="Oswald"/>
            </a:endParaRPr>
          </a:p>
        </p:txBody>
      </p:sp>
      <p:sp>
        <p:nvSpPr>
          <p:cNvPr id="1196" name="Shape 1196"/>
          <p:cNvSpPr txBox="1"/>
          <p:nvPr>
            <p:ph idx="1" type="body"/>
          </p:nvPr>
        </p:nvSpPr>
        <p:spPr>
          <a:xfrm>
            <a:off x="457186" y="692965"/>
            <a:ext cx="8448600" cy="2743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0" lvl="0" marL="0" marR="0" rtl="0" algn="l">
              <a:spcBef>
                <a:spcPts val="0"/>
              </a:spcBef>
              <a:spcAft>
                <a:spcPts val="0"/>
              </a:spcAft>
              <a:buNone/>
            </a:pPr>
            <a:r>
              <a:rPr lang="en-US" sz="2000">
                <a:latin typeface="Georgia"/>
                <a:ea typeface="Georgia"/>
                <a:cs typeface="Georgia"/>
                <a:sym typeface="Georgia"/>
              </a:rPr>
              <a:t>Make a schedule &amp; time block: </a:t>
            </a:r>
            <a:endParaRPr sz="20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graphicFrame>
        <p:nvGraphicFramePr>
          <p:cNvPr id="1197" name="Shape 1197"/>
          <p:cNvGraphicFramePr/>
          <p:nvPr/>
        </p:nvGraphicFramePr>
        <p:xfrm>
          <a:off x="643455" y="1476220"/>
          <a:ext cx="3000000" cy="3000000"/>
        </p:xfrm>
        <a:graphic>
          <a:graphicData uri="http://schemas.openxmlformats.org/drawingml/2006/table">
            <a:tbl>
              <a:tblPr>
                <a:noFill/>
                <a:tableStyleId>{59838CC4-28C9-404F-9A14-6EB394A0B6EA}</a:tableStyleId>
              </a:tblPr>
              <a:tblGrid>
                <a:gridCol w="979750"/>
                <a:gridCol w="1038750"/>
                <a:gridCol w="979775"/>
                <a:gridCol w="1055625"/>
                <a:gridCol w="865100"/>
                <a:gridCol w="959475"/>
                <a:gridCol w="979750"/>
                <a:gridCol w="979750"/>
              </a:tblGrid>
              <a:tr h="403325">
                <a:tc>
                  <a:txBody>
                    <a:bodyPr>
                      <a:noAutofit/>
                    </a:bodyPr>
                    <a:lstStyle/>
                    <a:p>
                      <a:pPr indent="0" lvl="0" marL="0" rtl="0">
                        <a:spcBef>
                          <a:spcPts val="0"/>
                        </a:spcBef>
                        <a:spcAft>
                          <a:spcPts val="0"/>
                        </a:spcAft>
                        <a:buNone/>
                      </a:pPr>
                      <a:r>
                        <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Monday</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Tuesday</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Wednesday</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Thursday</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Friday</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Saturday</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Sunday</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r>
              <a:tr h="739575">
                <a:tc>
                  <a:txBody>
                    <a:bodyPr>
                      <a:noAutofit/>
                    </a:bodyPr>
                    <a:lstStyle/>
                    <a:p>
                      <a:pPr indent="0" lvl="0" marL="0" rtl="0">
                        <a:spcBef>
                          <a:spcPts val="0"/>
                        </a:spcBef>
                        <a:spcAft>
                          <a:spcPts val="0"/>
                        </a:spcAft>
                        <a:buNone/>
                      </a:pPr>
                      <a:r>
                        <a:rPr lang="en-US" sz="1200"/>
                        <a:t>9AM</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Follow ups from last week</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US" sz="1200">
                          <a:solidFill>
                            <a:schemeClr val="dk1"/>
                          </a:solidFill>
                        </a:rPr>
                        <a:t>Review job boards</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US" sz="1200">
                          <a:solidFill>
                            <a:schemeClr val="dk1"/>
                          </a:solidFill>
                        </a:rPr>
                        <a:t>Apply to jobs (5)</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US" sz="1200">
                          <a:solidFill>
                            <a:schemeClr val="dk1"/>
                          </a:solidFill>
                        </a:rPr>
                        <a:t>1:1 coffee meeting </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Skill building activity</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Work on projects</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Sleep in</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r>
              <a:tr h="999125">
                <a:tc>
                  <a:txBody>
                    <a:bodyPr>
                      <a:noAutofit/>
                    </a:bodyPr>
                    <a:lstStyle/>
                    <a:p>
                      <a:pPr indent="0" lvl="0" marL="0" rtl="0">
                        <a:spcBef>
                          <a:spcPts val="0"/>
                        </a:spcBef>
                        <a:spcAft>
                          <a:spcPts val="0"/>
                        </a:spcAft>
                        <a:buNone/>
                      </a:pPr>
                      <a:r>
                        <a:rPr lang="en-US" sz="1200"/>
                        <a:t>11AM</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Message people to set up 1:1 coffee mtgs</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Apply to jobs (5)</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US" sz="1200">
                          <a:solidFill>
                            <a:schemeClr val="dk1"/>
                          </a:solidFill>
                        </a:rPr>
                        <a:t>Skill building activity </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US" sz="1200"/>
                        <a:t>Review job boards</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Lunch meeting</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US" sz="1200">
                          <a:solidFill>
                            <a:schemeClr val="dk1"/>
                          </a:solidFill>
                        </a:rPr>
                        <a:t>Work on projects</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Exercise</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r>
              <a:tr h="730775">
                <a:tc>
                  <a:txBody>
                    <a:bodyPr>
                      <a:noAutofit/>
                    </a:bodyPr>
                    <a:lstStyle/>
                    <a:p>
                      <a:pPr indent="0" lvl="0" marL="0" rtl="0">
                        <a:spcBef>
                          <a:spcPts val="0"/>
                        </a:spcBef>
                        <a:spcAft>
                          <a:spcPts val="0"/>
                        </a:spcAft>
                        <a:buNone/>
                      </a:pPr>
                      <a:r>
                        <a:rPr lang="en-US" sz="1200"/>
                        <a:t>1PM</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solidFill>
                            <a:schemeClr val="dk1"/>
                          </a:solidFill>
                        </a:rPr>
                        <a:t>Work on projects /</a:t>
                      </a:r>
                      <a:endParaRPr sz="1200">
                        <a:solidFill>
                          <a:schemeClr val="dk1"/>
                        </a:solidFill>
                      </a:endParaRPr>
                    </a:p>
                    <a:p>
                      <a:pPr indent="0" lvl="0" marL="0" rtl="0">
                        <a:spcBef>
                          <a:spcPts val="0"/>
                        </a:spcBef>
                        <a:spcAft>
                          <a:spcPts val="0"/>
                        </a:spcAft>
                        <a:buClr>
                          <a:schemeClr val="dk1"/>
                        </a:buClr>
                        <a:buSzPts val="1100"/>
                        <a:buFont typeface="Arial"/>
                        <a:buNone/>
                      </a:pPr>
                      <a:r>
                        <a:rPr lang="en-US" sz="1200">
                          <a:solidFill>
                            <a:schemeClr val="dk1"/>
                          </a:solidFill>
                        </a:rPr>
                        <a:t>portfolio</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US" sz="1200">
                          <a:solidFill>
                            <a:schemeClr val="dk1"/>
                          </a:solidFill>
                        </a:rPr>
                        <a:t>Research companies</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US" sz="1200">
                          <a:solidFill>
                            <a:schemeClr val="dk1"/>
                          </a:solidFill>
                        </a:rPr>
                        <a:t>1:1 coffee meeting</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US" sz="1200">
                          <a:solidFill>
                            <a:schemeClr val="dk1"/>
                          </a:solidFill>
                        </a:rPr>
                        <a:t>Apply to jobs (5)</a:t>
                      </a:r>
                      <a:endParaRPr sz="1200">
                        <a:solidFill>
                          <a:schemeClr val="dk1"/>
                        </a:solidFill>
                      </a:endParaRPr>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US" sz="1200">
                          <a:solidFill>
                            <a:schemeClr val="dk1"/>
                          </a:solidFill>
                        </a:rPr>
                        <a:t>Work on projects /</a:t>
                      </a:r>
                      <a:endParaRPr sz="1200">
                        <a:solidFill>
                          <a:schemeClr val="dk1"/>
                        </a:solidFill>
                      </a:endParaRPr>
                    </a:p>
                    <a:p>
                      <a:pPr indent="0" lvl="0" marL="0" rtl="0">
                        <a:spcBef>
                          <a:spcPts val="0"/>
                        </a:spcBef>
                        <a:spcAft>
                          <a:spcPts val="0"/>
                        </a:spcAft>
                        <a:buClr>
                          <a:schemeClr val="dk1"/>
                        </a:buClr>
                        <a:buSzPts val="1100"/>
                        <a:buFont typeface="Arial"/>
                        <a:buNone/>
                      </a:pPr>
                      <a:r>
                        <a:rPr lang="en-US" sz="1200">
                          <a:solidFill>
                            <a:schemeClr val="dk1"/>
                          </a:solidFill>
                        </a:rPr>
                        <a:t>portfolio</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Go outside</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Football</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r>
              <a:tr h="756150">
                <a:tc>
                  <a:txBody>
                    <a:bodyPr>
                      <a:noAutofit/>
                    </a:bodyPr>
                    <a:lstStyle/>
                    <a:p>
                      <a:pPr indent="0" lvl="0" marL="0" rtl="0">
                        <a:spcBef>
                          <a:spcPts val="0"/>
                        </a:spcBef>
                        <a:spcAft>
                          <a:spcPts val="0"/>
                        </a:spcAft>
                        <a:buNone/>
                      </a:pPr>
                      <a:r>
                        <a:rPr lang="en-US" sz="1200"/>
                        <a:t>5PM</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solidFill>
                            <a:schemeClr val="dk1"/>
                          </a:solidFill>
                        </a:rPr>
                        <a:t>Exercise</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Attend a meetup</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Exercise</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Attend a meetup</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Dinner with friends</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RELAX</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200"/>
                        <a:t>RELAX</a:t>
                      </a:r>
                      <a:endParaRPr sz="1200"/>
                    </a:p>
                  </a:txBody>
                  <a:tcPr marT="93450" marB="93450" marR="93625" marL="93625">
                    <a:lnL cap="flat" cmpd="sng" w="9525">
                      <a:solidFill>
                        <a:srgbClr val="1EC9C6"/>
                      </a:solidFill>
                      <a:prstDash val="solid"/>
                      <a:round/>
                      <a:headEnd len="sm" w="sm" type="none"/>
                      <a:tailEnd len="sm" w="sm" type="none"/>
                    </a:lnL>
                    <a:lnR cap="flat" cmpd="sng" w="9525">
                      <a:solidFill>
                        <a:srgbClr val="1EC9C6"/>
                      </a:solidFill>
                      <a:prstDash val="solid"/>
                      <a:round/>
                      <a:headEnd len="sm" w="sm" type="none"/>
                      <a:tailEnd len="sm" w="sm" type="none"/>
                    </a:lnR>
                    <a:lnT cap="flat" cmpd="sng" w="9525">
                      <a:solidFill>
                        <a:srgbClr val="1EC9C6"/>
                      </a:solidFill>
                      <a:prstDash val="solid"/>
                      <a:round/>
                      <a:headEnd len="sm" w="sm" type="none"/>
                      <a:tailEnd len="sm" w="sm" type="none"/>
                    </a:lnT>
                    <a:lnB cap="flat" cmpd="sng" w="9525">
                      <a:solidFill>
                        <a:srgbClr val="1EC9C6"/>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AFC0"/>
        </a:solidFill>
      </p:bgPr>
    </p:bg>
    <p:spTree>
      <p:nvGrpSpPr>
        <p:cNvPr id="1201" name="Shape 1201"/>
        <p:cNvGrpSpPr/>
        <p:nvPr/>
      </p:nvGrpSpPr>
      <p:grpSpPr>
        <a:xfrm>
          <a:off x="0" y="0"/>
          <a:ext cx="0" cy="0"/>
          <a:chOff x="0" y="0"/>
          <a:chExt cx="0" cy="0"/>
        </a:xfrm>
      </p:grpSpPr>
      <p:cxnSp>
        <p:nvCxnSpPr>
          <p:cNvPr id="1202" name="Shape 1202"/>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1203" name="Shape 1203"/>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
        <p:nvSpPr>
          <p:cNvPr id="1204" name="Shape 1204"/>
          <p:cNvSpPr/>
          <p:nvPr/>
        </p:nvSpPr>
        <p:spPr>
          <a:xfrm>
            <a:off x="457181" y="530352"/>
            <a:ext cx="5559600" cy="3111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2000">
                <a:latin typeface="Oswald"/>
                <a:ea typeface="Oswald"/>
                <a:cs typeface="Oswald"/>
                <a:sym typeface="Oswald"/>
              </a:rPr>
              <a:t>IN SUMMARY...</a:t>
            </a:r>
            <a:endParaRPr sz="1000">
              <a:latin typeface="Oswald"/>
              <a:ea typeface="Oswald"/>
              <a:cs typeface="Oswald"/>
              <a:sym typeface="Oswald"/>
            </a:endParaRPr>
          </a:p>
        </p:txBody>
      </p:sp>
      <p:sp>
        <p:nvSpPr>
          <p:cNvPr id="1205" name="Shape 1205"/>
          <p:cNvSpPr/>
          <p:nvPr/>
        </p:nvSpPr>
        <p:spPr>
          <a:xfrm>
            <a:off x="457172" y="1206171"/>
            <a:ext cx="8448600" cy="2041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3000">
                <a:latin typeface="Georgia"/>
                <a:ea typeface="Georgia"/>
                <a:cs typeface="Georgia"/>
                <a:sym typeface="Georgia"/>
              </a:rPr>
              <a:t>The responsibility to find a job is all yours, you’re the only one who can make your job search a priority. </a:t>
            </a:r>
            <a:endParaRPr sz="3000">
              <a:latin typeface="Georgia"/>
              <a:ea typeface="Georgia"/>
              <a:cs typeface="Georgia"/>
              <a:sym typeface="Georgia"/>
            </a:endParaRPr>
          </a:p>
          <a:p>
            <a:pPr indent="0" lvl="0" marL="0" rtl="0" algn="ctr">
              <a:spcBef>
                <a:spcPts val="0"/>
              </a:spcBef>
              <a:spcAft>
                <a:spcPts val="0"/>
              </a:spcAft>
              <a:buNone/>
            </a:pPr>
            <a:r>
              <a:t/>
            </a:r>
            <a:endParaRPr sz="3000">
              <a:latin typeface="Georgia"/>
              <a:ea typeface="Georgia"/>
              <a:cs typeface="Georgia"/>
              <a:sym typeface="Georgia"/>
            </a:endParaRPr>
          </a:p>
          <a:p>
            <a:pPr indent="0" lvl="0" marL="0" rtl="0" algn="ctr">
              <a:spcBef>
                <a:spcPts val="0"/>
              </a:spcBef>
              <a:spcAft>
                <a:spcPts val="0"/>
              </a:spcAft>
              <a:buNone/>
            </a:pPr>
            <a:r>
              <a:rPr lang="en-US" sz="3000">
                <a:latin typeface="Georgia"/>
                <a:ea typeface="Georgia"/>
                <a:cs typeface="Georgia"/>
                <a:sym typeface="Georgia"/>
              </a:rPr>
              <a:t>How?</a:t>
            </a:r>
            <a:endParaRPr sz="3000">
              <a:latin typeface="Georgia"/>
              <a:ea typeface="Georgia"/>
              <a:cs typeface="Georgia"/>
              <a:sym typeface="Georgia"/>
            </a:endParaRPr>
          </a:p>
          <a:p>
            <a:pPr indent="0" lvl="0" marL="0" rtl="0" algn="ctr">
              <a:spcBef>
                <a:spcPts val="0"/>
              </a:spcBef>
              <a:spcAft>
                <a:spcPts val="0"/>
              </a:spcAft>
              <a:buNone/>
            </a:pPr>
            <a:r>
              <a:t/>
            </a:r>
            <a:endParaRPr sz="3000">
              <a:latin typeface="Georgia"/>
              <a:ea typeface="Georgia"/>
              <a:cs typeface="Georgia"/>
              <a:sym typeface="Georgia"/>
            </a:endParaRPr>
          </a:p>
          <a:p>
            <a:pPr indent="0" lvl="0" marL="0" rtl="0" algn="ctr">
              <a:spcBef>
                <a:spcPts val="0"/>
              </a:spcBef>
              <a:spcAft>
                <a:spcPts val="0"/>
              </a:spcAft>
              <a:buNone/>
            </a:pPr>
            <a:r>
              <a:rPr lang="en-US" sz="3000">
                <a:latin typeface="Georgia"/>
                <a:ea typeface="Georgia"/>
                <a:cs typeface="Georgia"/>
                <a:sym typeface="Georgia"/>
              </a:rPr>
              <a:t>All the ways for all the days we discussed today! </a:t>
            </a:r>
            <a:endParaRPr sz="3000">
              <a:latin typeface="Georgia"/>
              <a:ea typeface="Georgia"/>
              <a:cs typeface="Georgia"/>
              <a:sym typeface="Georgi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800"/>
        </a:solidFill>
      </p:bgPr>
    </p:bg>
    <p:spTree>
      <p:nvGrpSpPr>
        <p:cNvPr id="1209" name="Shape 1209"/>
        <p:cNvGrpSpPr/>
        <p:nvPr/>
      </p:nvGrpSpPr>
      <p:grpSpPr>
        <a:xfrm>
          <a:off x="0" y="0"/>
          <a:ext cx="0" cy="0"/>
          <a:chOff x="0" y="0"/>
          <a:chExt cx="0" cy="0"/>
        </a:xfrm>
      </p:grpSpPr>
      <p:sp>
        <p:nvSpPr>
          <p:cNvPr id="1210" name="Shape 1210"/>
          <p:cNvSpPr/>
          <p:nvPr/>
        </p:nvSpPr>
        <p:spPr>
          <a:xfrm>
            <a:off x="457181" y="1060704"/>
            <a:ext cx="8448600" cy="1161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lang="en-US" sz="6500">
                <a:solidFill>
                  <a:srgbClr val="FFFFFF"/>
                </a:solidFill>
                <a:latin typeface="Oswald"/>
                <a:ea typeface="Oswald"/>
                <a:cs typeface="Oswald"/>
                <a:sym typeface="Oswald"/>
              </a:rPr>
              <a:t>Q &amp; A</a:t>
            </a:r>
            <a:endParaRPr sz="1000">
              <a:latin typeface="Oswald"/>
              <a:ea typeface="Oswald"/>
              <a:cs typeface="Oswald"/>
              <a:sym typeface="Oswald"/>
            </a:endParaRPr>
          </a:p>
        </p:txBody>
      </p:sp>
      <p:cxnSp>
        <p:nvCxnSpPr>
          <p:cNvPr id="1211" name="Shape 1211"/>
          <p:cNvCxnSpPr/>
          <p:nvPr/>
        </p:nvCxnSpPr>
        <p:spPr>
          <a:xfrm>
            <a:off x="457181" y="457200"/>
            <a:ext cx="8448600" cy="0"/>
          </a:xfrm>
          <a:prstGeom prst="straightConnector1">
            <a:avLst/>
          </a:prstGeom>
          <a:noFill/>
          <a:ln cap="flat" cmpd="sng" w="12700">
            <a:solidFill>
              <a:srgbClr val="FFFFFF"/>
            </a:solidFill>
            <a:prstDash val="solid"/>
            <a:miter lim="8000"/>
            <a:headEnd len="sm" w="sm" type="none"/>
            <a:tailEnd len="sm" w="sm" type="none"/>
          </a:ln>
        </p:spPr>
      </p:cxnSp>
      <p:cxnSp>
        <p:nvCxnSpPr>
          <p:cNvPr id="1212" name="Shape 1212"/>
          <p:cNvCxnSpPr/>
          <p:nvPr/>
        </p:nvCxnSpPr>
        <p:spPr>
          <a:xfrm>
            <a:off x="457181" y="877824"/>
            <a:ext cx="8448600" cy="0"/>
          </a:xfrm>
          <a:prstGeom prst="straightConnector1">
            <a:avLst/>
          </a:prstGeom>
          <a:noFill/>
          <a:ln cap="flat" cmpd="sng" w="12700">
            <a:solidFill>
              <a:srgbClr val="FFFFFF"/>
            </a:solidFill>
            <a:prstDash val="solid"/>
            <a:miter lim="8000"/>
            <a:headEnd len="sm" w="sm" type="none"/>
            <a:tailEnd len="sm" w="sm" type="none"/>
          </a:ln>
        </p:spPr>
      </p:cxnSp>
      <p:sp>
        <p:nvSpPr>
          <p:cNvPr id="1213" name="Shape 1213"/>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solidFill>
                <a:schemeClr val="dk1"/>
              </a:solidFill>
              <a:latin typeface="Oswald"/>
              <a:ea typeface="Oswald"/>
              <a:cs typeface="Oswald"/>
              <a:sym typeface="Oswald"/>
            </a:endParaRPr>
          </a:p>
          <a:p>
            <a:pPr indent="0" lvl="0" marL="0" marR="0" rtl="0" algn="l">
              <a:lnSpc>
                <a:spcPct val="114285"/>
              </a:lnSpc>
              <a:spcBef>
                <a:spcPts val="0"/>
              </a:spcBef>
              <a:spcAft>
                <a:spcPts val="0"/>
              </a:spcAft>
              <a:buNone/>
            </a:pPr>
            <a:r>
              <a:t/>
            </a:r>
            <a:endParaRPr b="1" sz="2000">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Shape 850"/>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THIS WEEK’S HOMEWORK</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pic>
        <p:nvPicPr>
          <p:cNvPr id="851" name="Shape 851"/>
          <p:cNvPicPr preferRelativeResize="0"/>
          <p:nvPr/>
        </p:nvPicPr>
        <p:blipFill>
          <a:blip r:embed="rId3">
            <a:alphaModFix/>
          </a:blip>
          <a:stretch>
            <a:fillRect/>
          </a:stretch>
        </p:blipFill>
        <p:spPr>
          <a:xfrm>
            <a:off x="457175" y="993550"/>
            <a:ext cx="8466876" cy="2533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Shape 1218"/>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solidFill>
                <a:schemeClr val="dk1"/>
              </a:solidFill>
              <a:latin typeface="Oswald"/>
              <a:ea typeface="Oswald"/>
              <a:cs typeface="Oswald"/>
              <a:sym typeface="Oswald"/>
            </a:endParaRPr>
          </a:p>
          <a:p>
            <a:pPr indent="0" lvl="0" marL="0" rtl="0">
              <a:spcBef>
                <a:spcPts val="0"/>
              </a:spcBef>
              <a:spcAft>
                <a:spcPts val="0"/>
              </a:spcAft>
              <a:buClr>
                <a:schemeClr val="dk1"/>
              </a:buClr>
              <a:buFont typeface="Arial"/>
              <a:buNone/>
            </a:pPr>
            <a:r>
              <a:t/>
            </a:r>
            <a:endParaRPr b="1" sz="2300">
              <a:solidFill>
                <a:schemeClr val="dk1"/>
              </a:solidFill>
              <a:latin typeface="Oswald"/>
              <a:ea typeface="Oswald"/>
              <a:cs typeface="Oswald"/>
              <a:sym typeface="Oswald"/>
            </a:endParaRPr>
          </a:p>
        </p:txBody>
      </p:sp>
      <p:sp>
        <p:nvSpPr>
          <p:cNvPr id="1219" name="Shape 1219"/>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RESOURCES &amp; CITATIONS</a:t>
            </a:r>
            <a:endParaRPr sz="6900">
              <a:latin typeface="Oswald"/>
              <a:ea typeface="Oswald"/>
              <a:cs typeface="Oswald"/>
              <a:sym typeface="Oswa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C9C6"/>
        </a:solidFill>
      </p:bgPr>
    </p:bg>
    <p:spTree>
      <p:nvGrpSpPr>
        <p:cNvPr id="1223" name="Shape 1223"/>
        <p:cNvGrpSpPr/>
        <p:nvPr/>
      </p:nvGrpSpPr>
      <p:grpSpPr>
        <a:xfrm>
          <a:off x="0" y="0"/>
          <a:ext cx="0" cy="0"/>
          <a:chOff x="0" y="0"/>
          <a:chExt cx="0" cy="0"/>
        </a:xfrm>
      </p:grpSpPr>
      <p:sp>
        <p:nvSpPr>
          <p:cNvPr id="1224" name="Shape 1224"/>
          <p:cNvSpPr txBox="1"/>
          <p:nvPr>
            <p:ph idx="1" type="body"/>
          </p:nvPr>
        </p:nvSpPr>
        <p:spPr>
          <a:xfrm>
            <a:off x="463988" y="922350"/>
            <a:ext cx="8435100" cy="3810300"/>
          </a:xfrm>
          <a:prstGeom prst="rect">
            <a:avLst/>
          </a:prstGeom>
          <a:noFill/>
          <a:ln>
            <a:noFill/>
          </a:ln>
        </p:spPr>
        <p:txBody>
          <a:bodyPr anchorCtr="0" anchor="t" bIns="0" lIns="0" spcFirstLastPara="1" rIns="0" wrap="square" tIns="0">
            <a:noAutofit/>
          </a:bodyPr>
          <a:lstStyle/>
          <a:p>
            <a:pPr indent="-298450" lvl="0" marL="45720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3"/>
              </a:rPr>
              <a:t>31 Attention-Grabbing Cover Letter Examples</a:t>
            </a:r>
            <a:endParaRPr sz="1100">
              <a:solidFill>
                <a:srgbClr val="0000FF"/>
              </a:solidFill>
              <a:latin typeface="Georgia"/>
              <a:ea typeface="Georgia"/>
              <a:cs typeface="Georgia"/>
              <a:sym typeface="Georgia"/>
            </a:endParaRPr>
          </a:p>
          <a:p>
            <a:pPr indent="-298450" lvl="0" marL="45720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4"/>
              </a:rPr>
              <a:t>How to Write a Cover Letter: 31 Tips You Need to Know</a:t>
            </a:r>
            <a:endParaRPr sz="1100">
              <a:solidFill>
                <a:srgbClr val="0000FF"/>
              </a:solidFill>
              <a:latin typeface="Georgia"/>
              <a:ea typeface="Georgia"/>
              <a:cs typeface="Georgia"/>
              <a:sym typeface="Georgia"/>
            </a:endParaRPr>
          </a:p>
          <a:p>
            <a:pPr indent="-298450" lvl="0" marL="45720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5"/>
              </a:rPr>
              <a:t>3 Quick Tricks to Make Writing a “Conversational” Cover Letter Easy</a:t>
            </a:r>
            <a:endParaRPr sz="1100">
              <a:solidFill>
                <a:srgbClr val="0000FF"/>
              </a:solidFill>
              <a:latin typeface="Georgia"/>
              <a:ea typeface="Georgia"/>
              <a:cs typeface="Georgia"/>
              <a:sym typeface="Georgia"/>
            </a:endParaRPr>
          </a:p>
          <a:p>
            <a:pPr indent="-298450" lvl="0" marL="45720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6"/>
              </a:rPr>
              <a:t>Cover Letters Are Hard to Write - But This Template Makes it a Breeze</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a:solidFill>
                  <a:srgbClr val="0000FF"/>
                </a:solidFill>
                <a:latin typeface="Georgia"/>
                <a:ea typeface="Georgia"/>
                <a:cs typeface="Georgia"/>
                <a:sym typeface="Georgia"/>
              </a:rPr>
              <a:t>I</a:t>
            </a:r>
            <a:r>
              <a:rPr lang="en-US" sz="1100" u="sng">
                <a:solidFill>
                  <a:srgbClr val="0000FF"/>
                </a:solidFill>
                <a:latin typeface="Georgia"/>
                <a:ea typeface="Georgia"/>
                <a:cs typeface="Georgia"/>
                <a:sym typeface="Georgia"/>
                <a:hlinkClick r:id="rId7"/>
              </a:rPr>
              <a:t>ntroducing: The Email Template That’ll Get You a Meeting With Anyone You Ask</a:t>
            </a:r>
            <a:endParaRPr sz="1100">
              <a:solidFill>
                <a:srgbClr val="0000FF"/>
              </a:solidFill>
              <a:latin typeface="Oswald"/>
              <a:ea typeface="Oswald"/>
              <a:cs typeface="Oswald"/>
              <a:sym typeface="Oswald"/>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8"/>
              </a:rPr>
              <a:t>This is What it Means to Write a Cover Letter for Your Resume</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9"/>
              </a:rPr>
              <a:t>This Tiny Little Writing Fix Can Completely Change How Others Perceive You</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10"/>
              </a:rPr>
              <a:t>3 Basic Email Mistakes That Make You Look Really Unprofessional</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11"/>
              </a:rPr>
              <a:t>Even People Who Hate Writing Can Make Their Cover Letter Stand Out</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12"/>
              </a:rPr>
              <a:t>I've Read Over 300+ Cover Letters and This Is How I Decide if It's Good or Bad Within 3 Minutes</a:t>
            </a:r>
            <a:endParaRPr sz="1100">
              <a:solidFill>
                <a:srgbClr val="0000FF"/>
              </a:solidFill>
              <a:latin typeface="Droid Sans"/>
              <a:ea typeface="Droid Sans"/>
              <a:cs typeface="Droid Sans"/>
              <a:sym typeface="Droid Sans"/>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13"/>
              </a:rPr>
              <a:t>How to Show You Get the Company Culture in Your Cover Letter</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14"/>
              </a:rPr>
              <a:t>How to Write an Interview Thank-You Note: An Email Template</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15"/>
              </a:rPr>
              <a:t>We Wrote 9 Awesome Email Templates So You Don't Have To</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16"/>
              </a:rPr>
              <a:t>This is How You Write a Cold Email That’ll Get Your Foot In the Door</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17"/>
              </a:rPr>
              <a:t>How to Write a Pain Point Cover Letter (Examples Included!)</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18"/>
              </a:rPr>
              <a:t>5 Opening Lines That Are Straight Up Killing Your Cover Letter</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19"/>
              </a:rPr>
              <a:t>5 Common Cover Letter Phrases That Are Losing You the Job</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20"/>
              </a:rPr>
              <a:t>Blog.Mailtrack.IO: 7 Reasons Your Follow-Up Email Isn’t Effective</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21"/>
              </a:rPr>
              <a:t>Motto: How to Make an Email Introduction That Doesn’t Ruin Both People’s Lives</a:t>
            </a:r>
            <a:endParaRPr sz="1100">
              <a:solidFill>
                <a:srgbClr val="0000FF"/>
              </a:solidFill>
              <a:latin typeface="Oswald"/>
              <a:ea typeface="Oswald"/>
              <a:cs typeface="Oswald"/>
              <a:sym typeface="Oswald"/>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22"/>
              </a:rPr>
              <a:t>50WaysToGetAJob: Applying for Jobs</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23"/>
              </a:rPr>
              <a:t>Forbes: How to Write Your First Pain Letter</a:t>
            </a:r>
            <a:endParaRPr sz="1100">
              <a:solidFill>
                <a:srgbClr val="0000FF"/>
              </a:solidFill>
              <a:latin typeface="Georgia"/>
              <a:ea typeface="Georgia"/>
              <a:cs typeface="Georgia"/>
              <a:sym typeface="Georgia"/>
            </a:endParaRPr>
          </a:p>
          <a:p>
            <a:pPr indent="-298450" lvl="0" marL="457200" marR="0" rtl="0">
              <a:lnSpc>
                <a:spcPct val="115000"/>
              </a:lnSpc>
              <a:spcBef>
                <a:spcPts val="0"/>
              </a:spcBef>
              <a:spcAft>
                <a:spcPts val="0"/>
              </a:spcAft>
              <a:buClr>
                <a:srgbClr val="0000FF"/>
              </a:buClr>
              <a:buSzPts val="1100"/>
              <a:buFont typeface="Georgia"/>
              <a:buChar char="●"/>
            </a:pPr>
            <a:r>
              <a:rPr lang="en-US" sz="1100" u="sng">
                <a:solidFill>
                  <a:srgbClr val="0000FF"/>
                </a:solidFill>
                <a:latin typeface="Georgia"/>
                <a:ea typeface="Georgia"/>
                <a:cs typeface="Georgia"/>
                <a:sym typeface="Georgia"/>
                <a:hlinkClick r:id="rId24"/>
              </a:rPr>
              <a:t>Uncubed: Why the Best Cover Letter is Customized</a:t>
            </a:r>
            <a:endParaRPr sz="1100">
              <a:solidFill>
                <a:srgbClr val="0000FF"/>
              </a:solidFill>
            </a:endParaRPr>
          </a:p>
          <a:p>
            <a:pPr indent="0" lvl="0" marL="0" rtl="0" algn="ctr">
              <a:lnSpc>
                <a:spcPct val="150000"/>
              </a:lnSpc>
              <a:spcBef>
                <a:spcPts val="200"/>
              </a:spcBef>
              <a:spcAft>
                <a:spcPts val="0"/>
              </a:spcAft>
              <a:buNone/>
            </a:pPr>
            <a:r>
              <a:t/>
            </a:r>
            <a:endParaRPr sz="2000">
              <a:solidFill>
                <a:srgbClr val="FFFFFF"/>
              </a:solidFill>
              <a:latin typeface="Droid Sans"/>
              <a:ea typeface="Droid Sans"/>
              <a:cs typeface="Droid Sans"/>
              <a:sym typeface="Droid Sans"/>
            </a:endParaRPr>
          </a:p>
          <a:p>
            <a:pPr indent="0" lvl="0" marL="0" marR="0" rtl="0" algn="l">
              <a:spcBef>
                <a:spcPts val="700"/>
              </a:spcBef>
              <a:spcAft>
                <a:spcPts val="0"/>
              </a:spcAft>
              <a:buNone/>
            </a:pPr>
            <a:r>
              <a:t/>
            </a:r>
            <a:endParaRPr sz="2000">
              <a:latin typeface="Droid Sans"/>
              <a:ea typeface="Droid Sans"/>
              <a:cs typeface="Droid Sans"/>
              <a:sym typeface="Droid Sans"/>
            </a:endParaRPr>
          </a:p>
        </p:txBody>
      </p:sp>
      <p:sp>
        <p:nvSpPr>
          <p:cNvPr id="1225" name="Shape 1225"/>
          <p:cNvSpPr/>
          <p:nvPr/>
        </p:nvSpPr>
        <p:spPr>
          <a:xfrm>
            <a:off x="457181" y="530357"/>
            <a:ext cx="8260800" cy="311100"/>
          </a:xfrm>
          <a:prstGeom prst="rect">
            <a:avLst/>
          </a:prstGeom>
          <a:noFill/>
          <a:ln>
            <a:noFill/>
          </a:ln>
        </p:spPr>
        <p:txBody>
          <a:bodyPr anchorCtr="0" anchor="t" bIns="0" lIns="0" spcFirstLastPara="1" rIns="0" wrap="square" tIns="0">
            <a:noAutofit/>
          </a:bodyPr>
          <a:lstStyle/>
          <a:p>
            <a:pPr indent="0" lvl="0" marL="0" rtl="0">
              <a:lnSpc>
                <a:spcPct val="110000"/>
              </a:lnSpc>
              <a:spcBef>
                <a:spcPts val="0"/>
              </a:spcBef>
              <a:spcAft>
                <a:spcPts val="0"/>
              </a:spcAft>
              <a:buNone/>
            </a:pPr>
            <a:r>
              <a:rPr b="1" lang="en-US" sz="2300">
                <a:solidFill>
                  <a:schemeClr val="dk1"/>
                </a:solidFill>
                <a:latin typeface="Oswald"/>
                <a:ea typeface="Oswald"/>
                <a:cs typeface="Oswald"/>
                <a:sym typeface="Oswald"/>
              </a:rPr>
              <a:t>RESOURCES </a:t>
            </a:r>
            <a:endParaRPr b="1" sz="2300">
              <a:latin typeface="Oswald"/>
              <a:ea typeface="Oswald"/>
              <a:cs typeface="Oswald"/>
              <a:sym typeface="Oswald"/>
            </a:endParaRPr>
          </a:p>
        </p:txBody>
      </p:sp>
      <p:sp>
        <p:nvSpPr>
          <p:cNvPr id="1226" name="Shape 1226"/>
          <p:cNvSpPr txBox="1"/>
          <p:nvPr/>
        </p:nvSpPr>
        <p:spPr>
          <a:xfrm>
            <a:off x="2002067" y="571950"/>
            <a:ext cx="2665500" cy="350400"/>
          </a:xfrm>
          <a:prstGeom prst="rect">
            <a:avLst/>
          </a:prstGeom>
          <a:noFill/>
          <a:ln>
            <a:noFill/>
          </a:ln>
        </p:spPr>
        <p:txBody>
          <a:bodyPr anchorCtr="0" anchor="t" bIns="63600" lIns="63600" spcFirstLastPara="1" rIns="63600" wrap="square" tIns="63600">
            <a:noAutofit/>
          </a:bodyPr>
          <a:lstStyle/>
          <a:p>
            <a:pPr indent="0" lvl="0" marL="0" rtl="0">
              <a:spcBef>
                <a:spcPts val="0"/>
              </a:spcBef>
              <a:spcAft>
                <a:spcPts val="0"/>
              </a:spcAft>
              <a:buNone/>
            </a:pPr>
            <a:r>
              <a:rPr b="1" lang="en-US" sz="1200">
                <a:latin typeface="Oswald"/>
                <a:ea typeface="Oswald"/>
                <a:cs typeface="Oswald"/>
                <a:sym typeface="Oswald"/>
              </a:rPr>
              <a:t>COVER LETTERS</a:t>
            </a:r>
            <a:endParaRPr b="1" sz="1200">
              <a:latin typeface="Oswald"/>
              <a:ea typeface="Oswald"/>
              <a:cs typeface="Oswald"/>
              <a:sym typeface="Oswald"/>
            </a:endParaRPr>
          </a:p>
        </p:txBody>
      </p:sp>
      <p:sp>
        <p:nvSpPr>
          <p:cNvPr id="1227" name="Shape 1227"/>
          <p:cNvSpPr txBox="1"/>
          <p:nvPr/>
        </p:nvSpPr>
        <p:spPr>
          <a:xfrm>
            <a:off x="5504248" y="1086346"/>
            <a:ext cx="3213900" cy="208200"/>
          </a:xfrm>
          <a:prstGeom prst="rect">
            <a:avLst/>
          </a:prstGeom>
          <a:noFill/>
          <a:ln>
            <a:noFill/>
          </a:ln>
        </p:spPr>
        <p:txBody>
          <a:bodyPr anchorCtr="0" anchor="t" bIns="63600" lIns="63600" spcFirstLastPara="1" rIns="63600" wrap="square" tIns="63600">
            <a:noAutofit/>
          </a:bodyPr>
          <a:lstStyle/>
          <a:p>
            <a:pPr indent="0" lvl="0" marL="0" marR="0" rtl="0" algn="l">
              <a:lnSpc>
                <a:spcPct val="100000"/>
              </a:lnSpc>
              <a:spcBef>
                <a:spcPts val="0"/>
              </a:spcBef>
              <a:spcAft>
                <a:spcPts val="0"/>
              </a:spcAft>
              <a:buNone/>
            </a:pPr>
            <a:r>
              <a:t/>
            </a:r>
            <a:endParaRPr sz="1000">
              <a:latin typeface="Oswald"/>
              <a:ea typeface="Oswald"/>
              <a:cs typeface="Oswald"/>
              <a:sym typeface="Oswald"/>
            </a:endParaRPr>
          </a:p>
        </p:txBody>
      </p:sp>
      <p:sp>
        <p:nvSpPr>
          <p:cNvPr id="1228" name="Shape 1228"/>
          <p:cNvSpPr txBox="1"/>
          <p:nvPr/>
        </p:nvSpPr>
        <p:spPr>
          <a:xfrm>
            <a:off x="5301475" y="1015125"/>
            <a:ext cx="3713400" cy="3000000"/>
          </a:xfrm>
          <a:prstGeom prst="rect">
            <a:avLst/>
          </a:prstGeom>
          <a:noFill/>
          <a:ln>
            <a:noFill/>
          </a:ln>
        </p:spPr>
        <p:txBody>
          <a:bodyPr anchorCtr="0" anchor="ctr" bIns="91425" lIns="91425" spcFirstLastPara="1" rIns="91425" wrap="square" tIns="91425">
            <a:noAutofit/>
          </a:bodyPr>
          <a:lstStyle/>
          <a:p>
            <a:pPr indent="0" lvl="0" marL="0" marR="0" rtl="0">
              <a:lnSpc>
                <a:spcPct val="115000"/>
              </a:lnSpc>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52123"/>
        </a:solidFill>
      </p:bgPr>
    </p:bg>
    <p:spTree>
      <p:nvGrpSpPr>
        <p:cNvPr id="1232" name="Shape 1232"/>
        <p:cNvGrpSpPr/>
        <p:nvPr/>
      </p:nvGrpSpPr>
      <p:grpSpPr>
        <a:xfrm>
          <a:off x="0" y="0"/>
          <a:ext cx="0" cy="0"/>
          <a:chOff x="0" y="0"/>
          <a:chExt cx="0" cy="0"/>
        </a:xfrm>
      </p:grpSpPr>
      <p:sp>
        <p:nvSpPr>
          <p:cNvPr id="1233" name="Shape 1233"/>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1234" name="Shape 1234"/>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HOMEWORK</a:t>
            </a:r>
            <a:endParaRPr sz="6900">
              <a:latin typeface="Oswald"/>
              <a:ea typeface="Oswald"/>
              <a:cs typeface="Oswald"/>
              <a:sym typeface="Oswa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Shape 1239"/>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HOMEWORK</a:t>
            </a:r>
            <a:endParaRPr sz="1000">
              <a:latin typeface="Oswald"/>
              <a:ea typeface="Oswald"/>
              <a:cs typeface="Oswald"/>
              <a:sym typeface="Oswald"/>
            </a:endParaRPr>
          </a:p>
        </p:txBody>
      </p:sp>
      <p:pic>
        <p:nvPicPr>
          <p:cNvPr id="1240" name="Shape 1240"/>
          <p:cNvPicPr preferRelativeResize="0"/>
          <p:nvPr/>
        </p:nvPicPr>
        <p:blipFill>
          <a:blip r:embed="rId3">
            <a:alphaModFix/>
          </a:blip>
          <a:stretch>
            <a:fillRect/>
          </a:stretch>
        </p:blipFill>
        <p:spPr>
          <a:xfrm>
            <a:off x="457175" y="993550"/>
            <a:ext cx="8457401" cy="2563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Shape 856"/>
          <p:cNvSpPr/>
          <p:nvPr/>
        </p:nvSpPr>
        <p:spPr>
          <a:xfrm>
            <a:off x="457181" y="530352"/>
            <a:ext cx="7314900" cy="310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2300">
                <a:solidFill>
                  <a:schemeClr val="dk1"/>
                </a:solidFill>
                <a:latin typeface="Oswald"/>
                <a:ea typeface="Oswald"/>
                <a:cs typeface="Oswald"/>
                <a:sym typeface="Oswald"/>
              </a:rPr>
              <a:t>APPLICATION STRATEGY</a:t>
            </a:r>
            <a:endParaRPr sz="1000">
              <a:latin typeface="Oswald"/>
              <a:ea typeface="Oswald"/>
              <a:cs typeface="Oswald"/>
              <a:sym typeface="Oswald"/>
            </a:endParaRPr>
          </a:p>
        </p:txBody>
      </p:sp>
      <p:sp>
        <p:nvSpPr>
          <p:cNvPr id="857" name="Shape 857"/>
          <p:cNvSpPr/>
          <p:nvPr/>
        </p:nvSpPr>
        <p:spPr>
          <a:xfrm>
            <a:off x="457181" y="1060704"/>
            <a:ext cx="8448600" cy="2020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US" sz="6900">
                <a:solidFill>
                  <a:srgbClr val="FFFFFF"/>
                </a:solidFill>
                <a:latin typeface="Oswald"/>
                <a:ea typeface="Oswald"/>
                <a:cs typeface="Oswald"/>
                <a:sym typeface="Oswald"/>
              </a:rPr>
              <a:t>NON-NEGOTIABLES</a:t>
            </a:r>
            <a:endParaRPr sz="6900">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Shape 862"/>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NON-NEGOTIABLES</a:t>
            </a:r>
            <a:endParaRPr sz="1000">
              <a:latin typeface="Oswald"/>
              <a:ea typeface="Oswald"/>
              <a:cs typeface="Oswald"/>
              <a:sym typeface="Oswald"/>
            </a:endParaRPr>
          </a:p>
        </p:txBody>
      </p:sp>
      <p:sp>
        <p:nvSpPr>
          <p:cNvPr id="863" name="Shape 863"/>
          <p:cNvSpPr txBox="1"/>
          <p:nvPr/>
        </p:nvSpPr>
        <p:spPr>
          <a:xfrm>
            <a:off x="433688" y="1025950"/>
            <a:ext cx="8495700" cy="340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latin typeface="Georgia"/>
                <a:ea typeface="Georgia"/>
                <a:cs typeface="Georgia"/>
                <a:sym typeface="Georgia"/>
              </a:rPr>
              <a:t>When you’re looking at a possible role, it is important to know what you absolutely need in a position, what you’re willing to compromise on, and what your overall job goals are. </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0" lvl="0" marL="0" rtl="0">
              <a:spcBef>
                <a:spcPts val="0"/>
              </a:spcBef>
              <a:spcAft>
                <a:spcPts val="0"/>
              </a:spcAft>
              <a:buNone/>
            </a:pPr>
            <a:r>
              <a:rPr lang="en-US">
                <a:latin typeface="Georgia"/>
                <a:ea typeface="Georgia"/>
                <a:cs typeface="Georgia"/>
                <a:sym typeface="Georgia"/>
              </a:rPr>
              <a:t>By asking yourself the following list of questions, you can begin to identify your must haves in a role and the items you are willing to concede on. </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0" lvl="0" marL="0" rtl="0">
              <a:spcBef>
                <a:spcPts val="0"/>
              </a:spcBef>
              <a:spcAft>
                <a:spcPts val="0"/>
              </a:spcAft>
              <a:buNone/>
            </a:pPr>
            <a:r>
              <a:rPr lang="en-US">
                <a:latin typeface="Georgia"/>
                <a:ea typeface="Georgia"/>
                <a:cs typeface="Georgia"/>
                <a:sym typeface="Georgia"/>
              </a:rPr>
              <a:t>Go through the following list and ask yourself these questions. Following them, rank your priorities in a role and your TOP THREE are your NON-NEGOTIABLES. Your BOTTOM THREE are the your lowest priorities in the role and will be the best areas to “trade on” when negotiating.</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0" lvl="0" marL="0" rtl="0">
              <a:spcBef>
                <a:spcPts val="0"/>
              </a:spcBef>
              <a:spcAft>
                <a:spcPts val="0"/>
              </a:spcAft>
              <a:buNone/>
            </a:pPr>
            <a:r>
              <a:rPr lang="en-US">
                <a:latin typeface="Georgia"/>
                <a:ea typeface="Georgia"/>
                <a:cs typeface="Georgia"/>
                <a:sym typeface="Georgia"/>
              </a:rPr>
              <a:t>You can find the fill-in spreadsheet </a:t>
            </a:r>
            <a:r>
              <a:rPr lang="en-US" u="sng">
                <a:solidFill>
                  <a:schemeClr val="hlink"/>
                </a:solidFill>
                <a:latin typeface="Georgia"/>
                <a:ea typeface="Georgia"/>
                <a:cs typeface="Georgia"/>
                <a:sym typeface="Georgia"/>
                <a:hlinkClick r:id="rId3"/>
              </a:rPr>
              <a:t>here</a:t>
            </a:r>
            <a:r>
              <a:rPr lang="en-US">
                <a:latin typeface="Georgia"/>
                <a:ea typeface="Georgia"/>
                <a:cs typeface="Georgia"/>
                <a:sym typeface="Georgia"/>
              </a:rPr>
              <a:t>.</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xEl>
                                              <p:pRg end="0" st="0"/>
                                            </p:txEl>
                                          </p:spTgt>
                                        </p:tgtEl>
                                        <p:attrNameLst>
                                          <p:attrName>style.visibility</p:attrName>
                                        </p:attrNameLst>
                                      </p:cBhvr>
                                      <p:to>
                                        <p:strVal val="visible"/>
                                      </p:to>
                                    </p:set>
                                    <p:animEffect filter="fade" transition="in">
                                      <p:cBhvr>
                                        <p:cTn dur="1500"/>
                                        <p:tgtEl>
                                          <p:spTgt spid="8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xEl>
                                              <p:pRg end="1" st="1"/>
                                            </p:txEl>
                                          </p:spTgt>
                                        </p:tgtEl>
                                        <p:attrNameLst>
                                          <p:attrName>style.visibility</p:attrName>
                                        </p:attrNameLst>
                                      </p:cBhvr>
                                      <p:to>
                                        <p:strVal val="visible"/>
                                      </p:to>
                                    </p:set>
                                    <p:animEffect filter="fade" transition="in">
                                      <p:cBhvr>
                                        <p:cTn dur="1500"/>
                                        <p:tgtEl>
                                          <p:spTgt spid="8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xEl>
                                              <p:pRg end="2" st="2"/>
                                            </p:txEl>
                                          </p:spTgt>
                                        </p:tgtEl>
                                        <p:attrNameLst>
                                          <p:attrName>style.visibility</p:attrName>
                                        </p:attrNameLst>
                                      </p:cBhvr>
                                      <p:to>
                                        <p:strVal val="visible"/>
                                      </p:to>
                                    </p:set>
                                    <p:animEffect filter="fade" transition="in">
                                      <p:cBhvr>
                                        <p:cTn dur="1500"/>
                                        <p:tgtEl>
                                          <p:spTgt spid="8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xEl>
                                              <p:pRg end="3" st="3"/>
                                            </p:txEl>
                                          </p:spTgt>
                                        </p:tgtEl>
                                        <p:attrNameLst>
                                          <p:attrName>style.visibility</p:attrName>
                                        </p:attrNameLst>
                                      </p:cBhvr>
                                      <p:to>
                                        <p:strVal val="visible"/>
                                      </p:to>
                                    </p:set>
                                    <p:animEffect filter="fade" transition="in">
                                      <p:cBhvr>
                                        <p:cTn dur="1500"/>
                                        <p:tgtEl>
                                          <p:spTgt spid="8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xEl>
                                              <p:pRg end="4" st="4"/>
                                            </p:txEl>
                                          </p:spTgt>
                                        </p:tgtEl>
                                        <p:attrNameLst>
                                          <p:attrName>style.visibility</p:attrName>
                                        </p:attrNameLst>
                                      </p:cBhvr>
                                      <p:to>
                                        <p:strVal val="visible"/>
                                      </p:to>
                                    </p:set>
                                    <p:animEffect filter="fade" transition="in">
                                      <p:cBhvr>
                                        <p:cTn dur="1500"/>
                                        <p:tgtEl>
                                          <p:spTgt spid="8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xEl>
                                              <p:pRg end="5" st="5"/>
                                            </p:txEl>
                                          </p:spTgt>
                                        </p:tgtEl>
                                        <p:attrNameLst>
                                          <p:attrName>style.visibility</p:attrName>
                                        </p:attrNameLst>
                                      </p:cBhvr>
                                      <p:to>
                                        <p:strVal val="visible"/>
                                      </p:to>
                                    </p:set>
                                    <p:animEffect filter="fade" transition="in">
                                      <p:cBhvr>
                                        <p:cTn dur="1500"/>
                                        <p:tgtEl>
                                          <p:spTgt spid="8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xEl>
                                              <p:pRg end="6" st="6"/>
                                            </p:txEl>
                                          </p:spTgt>
                                        </p:tgtEl>
                                        <p:attrNameLst>
                                          <p:attrName>style.visibility</p:attrName>
                                        </p:attrNameLst>
                                      </p:cBhvr>
                                      <p:to>
                                        <p:strVal val="visible"/>
                                      </p:to>
                                    </p:set>
                                    <p:animEffect filter="fade" transition="in">
                                      <p:cBhvr>
                                        <p:cTn dur="1500"/>
                                        <p:tgtEl>
                                          <p:spTgt spid="86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Shape 868"/>
          <p:cNvSpPr/>
          <p:nvPr/>
        </p:nvSpPr>
        <p:spPr>
          <a:xfrm>
            <a:off x="457181" y="530352"/>
            <a:ext cx="5559300" cy="31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2300">
                <a:latin typeface="Oswald"/>
                <a:ea typeface="Oswald"/>
                <a:cs typeface="Oswald"/>
                <a:sym typeface="Oswald"/>
              </a:rPr>
              <a:t>NON-NEGOTIABLES</a:t>
            </a:r>
            <a:endParaRPr sz="1000">
              <a:latin typeface="Oswald"/>
              <a:ea typeface="Oswald"/>
              <a:cs typeface="Oswald"/>
              <a:sym typeface="Oswald"/>
            </a:endParaRPr>
          </a:p>
        </p:txBody>
      </p:sp>
      <p:sp>
        <p:nvSpPr>
          <p:cNvPr id="869" name="Shape 869"/>
          <p:cNvSpPr txBox="1"/>
          <p:nvPr/>
        </p:nvSpPr>
        <p:spPr>
          <a:xfrm>
            <a:off x="419263" y="1411550"/>
            <a:ext cx="8820000" cy="3000000"/>
          </a:xfrm>
          <a:prstGeom prst="rect">
            <a:avLst/>
          </a:prstGeom>
          <a:noFill/>
          <a:ln>
            <a:noFill/>
          </a:ln>
        </p:spPr>
        <p:txBody>
          <a:bodyPr anchorCtr="0" anchor="ctr" bIns="91425" lIns="91425" spcFirstLastPara="1" rIns="91425" wrap="square" tIns="91425">
            <a:noAutofit/>
          </a:bodyPr>
          <a:lstStyle/>
          <a:p>
            <a:pPr indent="-317500" lvl="0" marL="457200" rtl="0">
              <a:spcBef>
                <a:spcPts val="0"/>
              </a:spcBef>
              <a:spcAft>
                <a:spcPts val="0"/>
              </a:spcAft>
              <a:buSzPts val="1400"/>
              <a:buFont typeface="Georgia"/>
              <a:buChar char="●"/>
            </a:pPr>
            <a:r>
              <a:rPr lang="en-US">
                <a:latin typeface="Georgia"/>
                <a:ea typeface="Georgia"/>
                <a:cs typeface="Georgia"/>
                <a:sym typeface="Georgia"/>
              </a:rPr>
              <a:t>What industry do I want to be? What kind of role? Have I figured out the size of the company?</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How important is it for me to be able to grow and evolve in a company? Did I need role changes or opportunities to move into a senior role to be satisfied at my company?</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Is traveling full or part time an option? If so, how often and to what region(s)?</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Are benefits important to me? What one’s are important and what may be optional? IE: health, dental vision, 401k matching</a:t>
            </a:r>
            <a:endParaRPr>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a:p>
            <a:pPr indent="-317500" lvl="0" marL="457200" rtl="0">
              <a:spcBef>
                <a:spcPts val="0"/>
              </a:spcBef>
              <a:spcAft>
                <a:spcPts val="0"/>
              </a:spcAft>
              <a:buSzPts val="1400"/>
              <a:buFont typeface="Georgia"/>
              <a:buChar char="●"/>
            </a:pPr>
            <a:r>
              <a:rPr lang="en-US">
                <a:latin typeface="Georgia"/>
                <a:ea typeface="Georgia"/>
                <a:cs typeface="Georgia"/>
                <a:sym typeface="Georgia"/>
              </a:rPr>
              <a:t>What style management do I need to be successful?</a:t>
            </a:r>
            <a:endParaRPr>
              <a:latin typeface="Georgia"/>
              <a:ea typeface="Georgia"/>
              <a:cs typeface="Georgia"/>
              <a:sym typeface="Georgia"/>
            </a:endParaRPr>
          </a:p>
          <a:p>
            <a:pPr indent="-317500" lvl="1" marL="914400" rtl="0">
              <a:spcBef>
                <a:spcPts val="0"/>
              </a:spcBef>
              <a:spcAft>
                <a:spcPts val="0"/>
              </a:spcAft>
              <a:buSzPts val="1400"/>
              <a:buFont typeface="Georgia"/>
              <a:buChar char="○"/>
            </a:pPr>
            <a:r>
              <a:rPr lang="en-US">
                <a:latin typeface="Georgia"/>
                <a:ea typeface="Georgia"/>
                <a:cs typeface="Georgia"/>
                <a:sym typeface="Georgia"/>
              </a:rPr>
              <a:t>Trusts your skills: Minimal involvement, trust me to do my work will without constant supervision</a:t>
            </a:r>
            <a:endParaRPr>
              <a:latin typeface="Georgia"/>
              <a:ea typeface="Georgia"/>
              <a:cs typeface="Georgia"/>
              <a:sym typeface="Georgia"/>
            </a:endParaRPr>
          </a:p>
          <a:p>
            <a:pPr indent="-317500" lvl="1" marL="914400" rtl="0">
              <a:spcBef>
                <a:spcPts val="0"/>
              </a:spcBef>
              <a:spcAft>
                <a:spcPts val="0"/>
              </a:spcAft>
              <a:buSzPts val="1400"/>
              <a:buFont typeface="Georgia"/>
              <a:buChar char="○"/>
            </a:pPr>
            <a:r>
              <a:rPr lang="en-US">
                <a:latin typeface="Georgia"/>
                <a:ea typeface="Georgia"/>
                <a:cs typeface="Georgia"/>
                <a:sym typeface="Georgia"/>
              </a:rPr>
              <a:t>Motivator/Support figure: Is involved in my work process and provides support and strategizing in your role</a:t>
            </a:r>
            <a:endParaRPr>
              <a:latin typeface="Georgia"/>
              <a:ea typeface="Georgia"/>
              <a:cs typeface="Georgia"/>
              <a:sym typeface="Georgia"/>
            </a:endParaRPr>
          </a:p>
          <a:p>
            <a:pPr indent="-317500" lvl="1" marL="914400" rtl="0">
              <a:spcBef>
                <a:spcPts val="0"/>
              </a:spcBef>
              <a:spcAft>
                <a:spcPts val="0"/>
              </a:spcAft>
              <a:buSzPts val="1400"/>
              <a:buFont typeface="Georgia"/>
              <a:buChar char="○"/>
            </a:pPr>
            <a:r>
              <a:rPr lang="en-US">
                <a:latin typeface="Georgia"/>
                <a:ea typeface="Georgia"/>
                <a:cs typeface="Georgia"/>
                <a:sym typeface="Georgia"/>
              </a:rPr>
              <a:t>Expert: A guru on your position that provides meaningful support and suggestions</a:t>
            </a:r>
            <a:endParaRPr>
              <a:latin typeface="Georgia"/>
              <a:ea typeface="Georgia"/>
              <a:cs typeface="Georgia"/>
              <a:sym typeface="Georgia"/>
            </a:endParaRPr>
          </a:p>
          <a:p>
            <a:pPr indent="-317500" lvl="1" marL="914400" rtl="0">
              <a:spcBef>
                <a:spcPts val="0"/>
              </a:spcBef>
              <a:spcAft>
                <a:spcPts val="0"/>
              </a:spcAft>
              <a:buSzPts val="1400"/>
              <a:buFont typeface="Georgia"/>
              <a:buChar char="○"/>
            </a:pPr>
            <a:r>
              <a:rPr lang="en-US">
                <a:latin typeface="Georgia"/>
                <a:ea typeface="Georgia"/>
                <a:cs typeface="Georgia"/>
                <a:sym typeface="Georgia"/>
              </a:rPr>
              <a:t>Idealistic: Knows the big picture and major goals but doesn’t mingle in the details of your role’s process</a:t>
            </a:r>
            <a:endParaRPr>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0" st="0"/>
                                            </p:txEl>
                                          </p:spTgt>
                                        </p:tgtEl>
                                        <p:attrNameLst>
                                          <p:attrName>style.visibility</p:attrName>
                                        </p:attrNameLst>
                                      </p:cBhvr>
                                      <p:to>
                                        <p:strVal val="visible"/>
                                      </p:to>
                                    </p:set>
                                    <p:animEffect filter="fade" transition="in">
                                      <p:cBhvr>
                                        <p:cTn dur="1000"/>
                                        <p:tgtEl>
                                          <p:spTgt spid="8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1" st="1"/>
                                            </p:txEl>
                                          </p:spTgt>
                                        </p:tgtEl>
                                        <p:attrNameLst>
                                          <p:attrName>style.visibility</p:attrName>
                                        </p:attrNameLst>
                                      </p:cBhvr>
                                      <p:to>
                                        <p:strVal val="visible"/>
                                      </p:to>
                                    </p:set>
                                    <p:animEffect filter="fade" transition="in">
                                      <p:cBhvr>
                                        <p:cTn dur="1000"/>
                                        <p:tgtEl>
                                          <p:spTgt spid="8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2" st="2"/>
                                            </p:txEl>
                                          </p:spTgt>
                                        </p:tgtEl>
                                        <p:attrNameLst>
                                          <p:attrName>style.visibility</p:attrName>
                                        </p:attrNameLst>
                                      </p:cBhvr>
                                      <p:to>
                                        <p:strVal val="visible"/>
                                      </p:to>
                                    </p:set>
                                    <p:animEffect filter="fade" transition="in">
                                      <p:cBhvr>
                                        <p:cTn dur="1000"/>
                                        <p:tgtEl>
                                          <p:spTgt spid="8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3" st="3"/>
                                            </p:txEl>
                                          </p:spTgt>
                                        </p:tgtEl>
                                        <p:attrNameLst>
                                          <p:attrName>style.visibility</p:attrName>
                                        </p:attrNameLst>
                                      </p:cBhvr>
                                      <p:to>
                                        <p:strVal val="visible"/>
                                      </p:to>
                                    </p:set>
                                    <p:animEffect filter="fade" transition="in">
                                      <p:cBhvr>
                                        <p:cTn dur="1000"/>
                                        <p:tgtEl>
                                          <p:spTgt spid="8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4" st="4"/>
                                            </p:txEl>
                                          </p:spTgt>
                                        </p:tgtEl>
                                        <p:attrNameLst>
                                          <p:attrName>style.visibility</p:attrName>
                                        </p:attrNameLst>
                                      </p:cBhvr>
                                      <p:to>
                                        <p:strVal val="visible"/>
                                      </p:to>
                                    </p:set>
                                    <p:animEffect filter="fade" transition="in">
                                      <p:cBhvr>
                                        <p:cTn dur="1000"/>
                                        <p:tgtEl>
                                          <p:spTgt spid="8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5" st="5"/>
                                            </p:txEl>
                                          </p:spTgt>
                                        </p:tgtEl>
                                        <p:attrNameLst>
                                          <p:attrName>style.visibility</p:attrName>
                                        </p:attrNameLst>
                                      </p:cBhvr>
                                      <p:to>
                                        <p:strVal val="visible"/>
                                      </p:to>
                                    </p:set>
                                    <p:animEffect filter="fade" transition="in">
                                      <p:cBhvr>
                                        <p:cTn dur="1000"/>
                                        <p:tgtEl>
                                          <p:spTgt spid="8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6" st="6"/>
                                            </p:txEl>
                                          </p:spTgt>
                                        </p:tgtEl>
                                        <p:attrNameLst>
                                          <p:attrName>style.visibility</p:attrName>
                                        </p:attrNameLst>
                                      </p:cBhvr>
                                      <p:to>
                                        <p:strVal val="visible"/>
                                      </p:to>
                                    </p:set>
                                    <p:animEffect filter="fade" transition="in">
                                      <p:cBhvr>
                                        <p:cTn dur="1000"/>
                                        <p:tgtEl>
                                          <p:spTgt spid="8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7" st="7"/>
                                            </p:txEl>
                                          </p:spTgt>
                                        </p:tgtEl>
                                        <p:attrNameLst>
                                          <p:attrName>style.visibility</p:attrName>
                                        </p:attrNameLst>
                                      </p:cBhvr>
                                      <p:to>
                                        <p:strVal val="visible"/>
                                      </p:to>
                                    </p:set>
                                    <p:animEffect filter="fade" transition="in">
                                      <p:cBhvr>
                                        <p:cTn dur="1000"/>
                                        <p:tgtEl>
                                          <p:spTgt spid="86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8" st="8"/>
                                            </p:txEl>
                                          </p:spTgt>
                                        </p:tgtEl>
                                        <p:attrNameLst>
                                          <p:attrName>style.visibility</p:attrName>
                                        </p:attrNameLst>
                                      </p:cBhvr>
                                      <p:to>
                                        <p:strVal val="visible"/>
                                      </p:to>
                                    </p:set>
                                    <p:animEffect filter="fade" transition="in">
                                      <p:cBhvr>
                                        <p:cTn dur="1000"/>
                                        <p:tgtEl>
                                          <p:spTgt spid="86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9" st="9"/>
                                            </p:txEl>
                                          </p:spTgt>
                                        </p:tgtEl>
                                        <p:attrNameLst>
                                          <p:attrName>style.visibility</p:attrName>
                                        </p:attrNameLst>
                                      </p:cBhvr>
                                      <p:to>
                                        <p:strVal val="visible"/>
                                      </p:to>
                                    </p:set>
                                    <p:animEffect filter="fade" transition="in">
                                      <p:cBhvr>
                                        <p:cTn dur="1000"/>
                                        <p:tgtEl>
                                          <p:spTgt spid="86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10" st="10"/>
                                            </p:txEl>
                                          </p:spTgt>
                                        </p:tgtEl>
                                        <p:attrNameLst>
                                          <p:attrName>style.visibility</p:attrName>
                                        </p:attrNameLst>
                                      </p:cBhvr>
                                      <p:to>
                                        <p:strVal val="visible"/>
                                      </p:to>
                                    </p:set>
                                    <p:animEffect filter="fade" transition="in">
                                      <p:cBhvr>
                                        <p:cTn dur="1000"/>
                                        <p:tgtEl>
                                          <p:spTgt spid="86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11" st="11"/>
                                            </p:txEl>
                                          </p:spTgt>
                                        </p:tgtEl>
                                        <p:attrNameLst>
                                          <p:attrName>style.visibility</p:attrName>
                                        </p:attrNameLst>
                                      </p:cBhvr>
                                      <p:to>
                                        <p:strVal val="visible"/>
                                      </p:to>
                                    </p:set>
                                    <p:animEffect filter="fade" transition="in">
                                      <p:cBhvr>
                                        <p:cTn dur="1000"/>
                                        <p:tgtEl>
                                          <p:spTgt spid="86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xEl>
                                              <p:pRg end="12" st="12"/>
                                            </p:txEl>
                                          </p:spTgt>
                                        </p:tgtEl>
                                        <p:attrNameLst>
                                          <p:attrName>style.visibility</p:attrName>
                                        </p:attrNameLst>
                                      </p:cBhvr>
                                      <p:to>
                                        <p:strVal val="visible"/>
                                      </p:to>
                                    </p:set>
                                    <p:animEffect filter="fade" transition="in">
                                      <p:cBhvr>
                                        <p:cTn dur="1000"/>
                                        <p:tgtEl>
                                          <p:spTgt spid="869">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itle">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